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74" r:id="rId4"/>
    <p:sldId id="333" r:id="rId5"/>
    <p:sldId id="334" r:id="rId6"/>
    <p:sldId id="260" r:id="rId7"/>
    <p:sldId id="262" r:id="rId8"/>
    <p:sldId id="261" r:id="rId9"/>
    <p:sldId id="337" r:id="rId10"/>
    <p:sldId id="340" r:id="rId11"/>
    <p:sldId id="264" r:id="rId12"/>
    <p:sldId id="339" r:id="rId13"/>
    <p:sldId id="266" r:id="rId14"/>
    <p:sldId id="268" r:id="rId15"/>
    <p:sldId id="269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90" r:id="rId31"/>
    <p:sldId id="291" r:id="rId32"/>
    <p:sldId id="293" r:id="rId33"/>
    <p:sldId id="294" r:id="rId34"/>
    <p:sldId id="295" r:id="rId35"/>
    <p:sldId id="296" r:id="rId36"/>
    <p:sldId id="297" r:id="rId37"/>
    <p:sldId id="298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24" r:id="rId48"/>
    <p:sldId id="342" r:id="rId49"/>
    <p:sldId id="343" r:id="rId50"/>
    <p:sldId id="331" r:id="rId51"/>
    <p:sldId id="332" r:id="rId52"/>
  </p:sldIdLst>
  <p:sldSz cx="10058400" cy="7772400"/>
  <p:notesSz cx="10058400" cy="7772400"/>
  <p:embeddedFontLst>
    <p:embeddedFont>
      <p:font typeface="ArialMT"/>
      <p:regular r:id="rId54"/>
    </p:embeddedFont>
    <p:embeddedFont>
      <p:font typeface="MT Extra" panose="05050102010205020202" pitchFamily="18" charset="2"/>
      <p:regular r:id="rId55"/>
    </p:embeddedFont>
    <p:embeddedFont>
      <p:font typeface="Tahoma" panose="020B0604030504040204" pitchFamily="34" charset="0"/>
      <p:regular r:id="rId56"/>
      <p:bold r:id="rId57"/>
    </p:embeddedFont>
  </p:embeddedFontLst>
  <p:defaultTextStyle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66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9CD27-F0DD-4768-93F0-E274FE1D9093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5436C-94F9-40D1-8B40-4478C1597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67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6.png"/><Relationship Id="rId21" Type="http://schemas.openxmlformats.org/officeDocument/2006/relationships/image" Target="../media/image50.png"/><Relationship Id="rId42" Type="http://schemas.openxmlformats.org/officeDocument/2006/relationships/image" Target="../media/image71.png"/><Relationship Id="rId63" Type="http://schemas.openxmlformats.org/officeDocument/2006/relationships/image" Target="../media/image92.png"/><Relationship Id="rId84" Type="http://schemas.openxmlformats.org/officeDocument/2006/relationships/image" Target="../media/image113.png"/><Relationship Id="rId138" Type="http://schemas.openxmlformats.org/officeDocument/2006/relationships/image" Target="../media/image167.png"/><Relationship Id="rId159" Type="http://schemas.openxmlformats.org/officeDocument/2006/relationships/image" Target="../media/image188.png"/><Relationship Id="rId170" Type="http://schemas.openxmlformats.org/officeDocument/2006/relationships/image" Target="../media/image199.png"/><Relationship Id="rId107" Type="http://schemas.openxmlformats.org/officeDocument/2006/relationships/image" Target="../media/image136.png"/><Relationship Id="rId11" Type="http://schemas.openxmlformats.org/officeDocument/2006/relationships/image" Target="../media/image40.png"/><Relationship Id="rId32" Type="http://schemas.openxmlformats.org/officeDocument/2006/relationships/image" Target="../media/image61.png"/><Relationship Id="rId53" Type="http://schemas.openxmlformats.org/officeDocument/2006/relationships/image" Target="../media/image82.png"/><Relationship Id="rId74" Type="http://schemas.openxmlformats.org/officeDocument/2006/relationships/image" Target="../media/image103.png"/><Relationship Id="rId128" Type="http://schemas.openxmlformats.org/officeDocument/2006/relationships/image" Target="../media/image157.png"/><Relationship Id="rId149" Type="http://schemas.openxmlformats.org/officeDocument/2006/relationships/image" Target="../media/image178.png"/><Relationship Id="rId5" Type="http://schemas.openxmlformats.org/officeDocument/2006/relationships/image" Target="../media/image34.png"/><Relationship Id="rId95" Type="http://schemas.openxmlformats.org/officeDocument/2006/relationships/image" Target="../media/image124.png"/><Relationship Id="rId160" Type="http://schemas.openxmlformats.org/officeDocument/2006/relationships/image" Target="../media/image189.png"/><Relationship Id="rId22" Type="http://schemas.openxmlformats.org/officeDocument/2006/relationships/image" Target="../media/image51.png"/><Relationship Id="rId43" Type="http://schemas.openxmlformats.org/officeDocument/2006/relationships/image" Target="../media/image72.png"/><Relationship Id="rId64" Type="http://schemas.openxmlformats.org/officeDocument/2006/relationships/image" Target="../media/image93.png"/><Relationship Id="rId118" Type="http://schemas.openxmlformats.org/officeDocument/2006/relationships/image" Target="../media/image147.png"/><Relationship Id="rId139" Type="http://schemas.openxmlformats.org/officeDocument/2006/relationships/image" Target="../media/image168.png"/><Relationship Id="rId85" Type="http://schemas.openxmlformats.org/officeDocument/2006/relationships/image" Target="../media/image114.png"/><Relationship Id="rId150" Type="http://schemas.openxmlformats.org/officeDocument/2006/relationships/image" Target="../media/image179.png"/><Relationship Id="rId171" Type="http://schemas.openxmlformats.org/officeDocument/2006/relationships/image" Target="../media/image200.png"/><Relationship Id="rId12" Type="http://schemas.openxmlformats.org/officeDocument/2006/relationships/image" Target="../media/image41.png"/><Relationship Id="rId33" Type="http://schemas.openxmlformats.org/officeDocument/2006/relationships/image" Target="../media/image62.png"/><Relationship Id="rId108" Type="http://schemas.openxmlformats.org/officeDocument/2006/relationships/image" Target="../media/image137.png"/><Relationship Id="rId129" Type="http://schemas.openxmlformats.org/officeDocument/2006/relationships/image" Target="../media/image158.png"/><Relationship Id="rId54" Type="http://schemas.openxmlformats.org/officeDocument/2006/relationships/image" Target="../media/image83.png"/><Relationship Id="rId75" Type="http://schemas.openxmlformats.org/officeDocument/2006/relationships/image" Target="../media/image104.png"/><Relationship Id="rId96" Type="http://schemas.openxmlformats.org/officeDocument/2006/relationships/image" Target="../media/image125.png"/><Relationship Id="rId140" Type="http://schemas.openxmlformats.org/officeDocument/2006/relationships/image" Target="../media/image169.png"/><Relationship Id="rId161" Type="http://schemas.openxmlformats.org/officeDocument/2006/relationships/image" Target="../media/image190.png"/><Relationship Id="rId6" Type="http://schemas.openxmlformats.org/officeDocument/2006/relationships/image" Target="../media/image35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49" Type="http://schemas.openxmlformats.org/officeDocument/2006/relationships/image" Target="../media/image78.png"/><Relationship Id="rId114" Type="http://schemas.openxmlformats.org/officeDocument/2006/relationships/image" Target="../media/image143.png"/><Relationship Id="rId119" Type="http://schemas.openxmlformats.org/officeDocument/2006/relationships/image" Target="../media/image148.png"/><Relationship Id="rId44" Type="http://schemas.openxmlformats.org/officeDocument/2006/relationships/image" Target="../media/image73.png"/><Relationship Id="rId60" Type="http://schemas.openxmlformats.org/officeDocument/2006/relationships/image" Target="../media/image89.png"/><Relationship Id="rId65" Type="http://schemas.openxmlformats.org/officeDocument/2006/relationships/image" Target="../media/image94.png"/><Relationship Id="rId81" Type="http://schemas.openxmlformats.org/officeDocument/2006/relationships/image" Target="../media/image110.png"/><Relationship Id="rId86" Type="http://schemas.openxmlformats.org/officeDocument/2006/relationships/image" Target="../media/image115.png"/><Relationship Id="rId130" Type="http://schemas.openxmlformats.org/officeDocument/2006/relationships/image" Target="../media/image159.png"/><Relationship Id="rId135" Type="http://schemas.openxmlformats.org/officeDocument/2006/relationships/image" Target="../media/image164.png"/><Relationship Id="rId151" Type="http://schemas.openxmlformats.org/officeDocument/2006/relationships/image" Target="../media/image180.png"/><Relationship Id="rId156" Type="http://schemas.openxmlformats.org/officeDocument/2006/relationships/image" Target="../media/image185.png"/><Relationship Id="rId177" Type="http://schemas.openxmlformats.org/officeDocument/2006/relationships/image" Target="../media/image206.png"/><Relationship Id="rId172" Type="http://schemas.openxmlformats.org/officeDocument/2006/relationships/image" Target="../media/image201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9" Type="http://schemas.openxmlformats.org/officeDocument/2006/relationships/image" Target="../media/image68.png"/><Relationship Id="rId109" Type="http://schemas.openxmlformats.org/officeDocument/2006/relationships/image" Target="../media/image138.png"/><Relationship Id="rId34" Type="http://schemas.openxmlformats.org/officeDocument/2006/relationships/image" Target="../media/image63.png"/><Relationship Id="rId50" Type="http://schemas.openxmlformats.org/officeDocument/2006/relationships/image" Target="../media/image79.png"/><Relationship Id="rId55" Type="http://schemas.openxmlformats.org/officeDocument/2006/relationships/image" Target="../media/image84.png"/><Relationship Id="rId76" Type="http://schemas.openxmlformats.org/officeDocument/2006/relationships/image" Target="../media/image105.png"/><Relationship Id="rId97" Type="http://schemas.openxmlformats.org/officeDocument/2006/relationships/image" Target="../media/image126.png"/><Relationship Id="rId104" Type="http://schemas.openxmlformats.org/officeDocument/2006/relationships/image" Target="../media/image133.png"/><Relationship Id="rId120" Type="http://schemas.openxmlformats.org/officeDocument/2006/relationships/image" Target="../media/image149.png"/><Relationship Id="rId125" Type="http://schemas.openxmlformats.org/officeDocument/2006/relationships/image" Target="../media/image154.png"/><Relationship Id="rId141" Type="http://schemas.openxmlformats.org/officeDocument/2006/relationships/image" Target="../media/image170.png"/><Relationship Id="rId146" Type="http://schemas.openxmlformats.org/officeDocument/2006/relationships/image" Target="../media/image175.png"/><Relationship Id="rId167" Type="http://schemas.openxmlformats.org/officeDocument/2006/relationships/image" Target="../media/image196.png"/><Relationship Id="rId7" Type="http://schemas.openxmlformats.org/officeDocument/2006/relationships/image" Target="../media/image36.png"/><Relationship Id="rId71" Type="http://schemas.openxmlformats.org/officeDocument/2006/relationships/image" Target="../media/image100.png"/><Relationship Id="rId92" Type="http://schemas.openxmlformats.org/officeDocument/2006/relationships/image" Target="../media/image121.png"/><Relationship Id="rId162" Type="http://schemas.openxmlformats.org/officeDocument/2006/relationships/image" Target="../media/image191.png"/><Relationship Id="rId2" Type="http://schemas.openxmlformats.org/officeDocument/2006/relationships/image" Target="../media/image31.png"/><Relationship Id="rId29" Type="http://schemas.openxmlformats.org/officeDocument/2006/relationships/image" Target="../media/image58.png"/><Relationship Id="rId24" Type="http://schemas.openxmlformats.org/officeDocument/2006/relationships/image" Target="../media/image53.pn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66" Type="http://schemas.openxmlformats.org/officeDocument/2006/relationships/image" Target="../media/image95.png"/><Relationship Id="rId87" Type="http://schemas.openxmlformats.org/officeDocument/2006/relationships/image" Target="../media/image116.png"/><Relationship Id="rId110" Type="http://schemas.openxmlformats.org/officeDocument/2006/relationships/image" Target="../media/image139.png"/><Relationship Id="rId115" Type="http://schemas.openxmlformats.org/officeDocument/2006/relationships/image" Target="../media/image144.png"/><Relationship Id="rId131" Type="http://schemas.openxmlformats.org/officeDocument/2006/relationships/image" Target="../media/image160.png"/><Relationship Id="rId136" Type="http://schemas.openxmlformats.org/officeDocument/2006/relationships/image" Target="../media/image165.png"/><Relationship Id="rId157" Type="http://schemas.openxmlformats.org/officeDocument/2006/relationships/image" Target="../media/image186.png"/><Relationship Id="rId61" Type="http://schemas.openxmlformats.org/officeDocument/2006/relationships/image" Target="../media/image90.png"/><Relationship Id="rId82" Type="http://schemas.openxmlformats.org/officeDocument/2006/relationships/image" Target="../media/image111.png"/><Relationship Id="rId152" Type="http://schemas.openxmlformats.org/officeDocument/2006/relationships/image" Target="../media/image181.png"/><Relationship Id="rId173" Type="http://schemas.openxmlformats.org/officeDocument/2006/relationships/image" Target="../media/image202.png"/><Relationship Id="rId19" Type="http://schemas.openxmlformats.org/officeDocument/2006/relationships/image" Target="../media/image48.png"/><Relationship Id="rId14" Type="http://schemas.openxmlformats.org/officeDocument/2006/relationships/image" Target="../media/image43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56" Type="http://schemas.openxmlformats.org/officeDocument/2006/relationships/image" Target="../media/image85.png"/><Relationship Id="rId77" Type="http://schemas.openxmlformats.org/officeDocument/2006/relationships/image" Target="../media/image106.png"/><Relationship Id="rId100" Type="http://schemas.openxmlformats.org/officeDocument/2006/relationships/image" Target="../media/image129.png"/><Relationship Id="rId105" Type="http://schemas.openxmlformats.org/officeDocument/2006/relationships/image" Target="../media/image134.png"/><Relationship Id="rId126" Type="http://schemas.openxmlformats.org/officeDocument/2006/relationships/image" Target="../media/image155.png"/><Relationship Id="rId147" Type="http://schemas.openxmlformats.org/officeDocument/2006/relationships/image" Target="../media/image176.png"/><Relationship Id="rId168" Type="http://schemas.openxmlformats.org/officeDocument/2006/relationships/image" Target="../media/image197.png"/><Relationship Id="rId8" Type="http://schemas.openxmlformats.org/officeDocument/2006/relationships/image" Target="../media/image37.png"/><Relationship Id="rId51" Type="http://schemas.openxmlformats.org/officeDocument/2006/relationships/image" Target="../media/image80.png"/><Relationship Id="rId72" Type="http://schemas.openxmlformats.org/officeDocument/2006/relationships/image" Target="../media/image101.png"/><Relationship Id="rId93" Type="http://schemas.openxmlformats.org/officeDocument/2006/relationships/image" Target="../media/image122.png"/><Relationship Id="rId98" Type="http://schemas.openxmlformats.org/officeDocument/2006/relationships/image" Target="../media/image127.png"/><Relationship Id="rId121" Type="http://schemas.openxmlformats.org/officeDocument/2006/relationships/image" Target="../media/image150.png"/><Relationship Id="rId142" Type="http://schemas.openxmlformats.org/officeDocument/2006/relationships/image" Target="../media/image171.png"/><Relationship Id="rId163" Type="http://schemas.openxmlformats.org/officeDocument/2006/relationships/image" Target="../media/image192.png"/><Relationship Id="rId3" Type="http://schemas.openxmlformats.org/officeDocument/2006/relationships/image" Target="../media/image32.png"/><Relationship Id="rId25" Type="http://schemas.openxmlformats.org/officeDocument/2006/relationships/image" Target="../media/image54.png"/><Relationship Id="rId46" Type="http://schemas.openxmlformats.org/officeDocument/2006/relationships/image" Target="../media/image75.png"/><Relationship Id="rId67" Type="http://schemas.openxmlformats.org/officeDocument/2006/relationships/image" Target="../media/image96.png"/><Relationship Id="rId116" Type="http://schemas.openxmlformats.org/officeDocument/2006/relationships/image" Target="../media/image145.png"/><Relationship Id="rId137" Type="http://schemas.openxmlformats.org/officeDocument/2006/relationships/image" Target="../media/image166.png"/><Relationship Id="rId158" Type="http://schemas.openxmlformats.org/officeDocument/2006/relationships/image" Target="../media/image187.png"/><Relationship Id="rId20" Type="http://schemas.openxmlformats.org/officeDocument/2006/relationships/image" Target="../media/image49.png"/><Relationship Id="rId41" Type="http://schemas.openxmlformats.org/officeDocument/2006/relationships/image" Target="../media/image70.png"/><Relationship Id="rId62" Type="http://schemas.openxmlformats.org/officeDocument/2006/relationships/image" Target="../media/image91.png"/><Relationship Id="rId83" Type="http://schemas.openxmlformats.org/officeDocument/2006/relationships/image" Target="../media/image112.png"/><Relationship Id="rId88" Type="http://schemas.openxmlformats.org/officeDocument/2006/relationships/image" Target="../media/image117.png"/><Relationship Id="rId111" Type="http://schemas.openxmlformats.org/officeDocument/2006/relationships/image" Target="../media/image140.png"/><Relationship Id="rId132" Type="http://schemas.openxmlformats.org/officeDocument/2006/relationships/image" Target="../media/image161.png"/><Relationship Id="rId153" Type="http://schemas.openxmlformats.org/officeDocument/2006/relationships/image" Target="../media/image182.png"/><Relationship Id="rId174" Type="http://schemas.openxmlformats.org/officeDocument/2006/relationships/image" Target="../media/image203.png"/><Relationship Id="rId15" Type="http://schemas.openxmlformats.org/officeDocument/2006/relationships/image" Target="../media/image44.png"/><Relationship Id="rId36" Type="http://schemas.openxmlformats.org/officeDocument/2006/relationships/image" Target="../media/image65.png"/><Relationship Id="rId57" Type="http://schemas.openxmlformats.org/officeDocument/2006/relationships/image" Target="../media/image86.png"/><Relationship Id="rId106" Type="http://schemas.openxmlformats.org/officeDocument/2006/relationships/image" Target="../media/image135.png"/><Relationship Id="rId127" Type="http://schemas.openxmlformats.org/officeDocument/2006/relationships/image" Target="../media/image156.png"/><Relationship Id="rId10" Type="http://schemas.openxmlformats.org/officeDocument/2006/relationships/image" Target="../media/image39.png"/><Relationship Id="rId31" Type="http://schemas.openxmlformats.org/officeDocument/2006/relationships/image" Target="../media/image60.png"/><Relationship Id="rId52" Type="http://schemas.openxmlformats.org/officeDocument/2006/relationships/image" Target="../media/image81.png"/><Relationship Id="rId73" Type="http://schemas.openxmlformats.org/officeDocument/2006/relationships/image" Target="../media/image102.png"/><Relationship Id="rId78" Type="http://schemas.openxmlformats.org/officeDocument/2006/relationships/image" Target="../media/image107.png"/><Relationship Id="rId94" Type="http://schemas.openxmlformats.org/officeDocument/2006/relationships/image" Target="../media/image123.png"/><Relationship Id="rId99" Type="http://schemas.openxmlformats.org/officeDocument/2006/relationships/image" Target="../media/image128.png"/><Relationship Id="rId101" Type="http://schemas.openxmlformats.org/officeDocument/2006/relationships/image" Target="../media/image130.png"/><Relationship Id="rId122" Type="http://schemas.openxmlformats.org/officeDocument/2006/relationships/image" Target="../media/image151.png"/><Relationship Id="rId143" Type="http://schemas.openxmlformats.org/officeDocument/2006/relationships/image" Target="../media/image172.png"/><Relationship Id="rId148" Type="http://schemas.openxmlformats.org/officeDocument/2006/relationships/image" Target="../media/image177.png"/><Relationship Id="rId164" Type="http://schemas.openxmlformats.org/officeDocument/2006/relationships/image" Target="../media/image193.png"/><Relationship Id="rId169" Type="http://schemas.openxmlformats.org/officeDocument/2006/relationships/image" Target="../media/image19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26" Type="http://schemas.openxmlformats.org/officeDocument/2006/relationships/image" Target="../media/image55.png"/><Relationship Id="rId47" Type="http://schemas.openxmlformats.org/officeDocument/2006/relationships/image" Target="../media/image76.png"/><Relationship Id="rId68" Type="http://schemas.openxmlformats.org/officeDocument/2006/relationships/image" Target="../media/image97.png"/><Relationship Id="rId89" Type="http://schemas.openxmlformats.org/officeDocument/2006/relationships/image" Target="../media/image118.png"/><Relationship Id="rId112" Type="http://schemas.openxmlformats.org/officeDocument/2006/relationships/image" Target="../media/image141.png"/><Relationship Id="rId133" Type="http://schemas.openxmlformats.org/officeDocument/2006/relationships/image" Target="../media/image162.png"/><Relationship Id="rId154" Type="http://schemas.openxmlformats.org/officeDocument/2006/relationships/image" Target="../media/image183.png"/><Relationship Id="rId175" Type="http://schemas.openxmlformats.org/officeDocument/2006/relationships/image" Target="../media/image204.png"/><Relationship Id="rId16" Type="http://schemas.openxmlformats.org/officeDocument/2006/relationships/image" Target="../media/image45.png"/><Relationship Id="rId37" Type="http://schemas.openxmlformats.org/officeDocument/2006/relationships/image" Target="../media/image66.png"/><Relationship Id="rId58" Type="http://schemas.openxmlformats.org/officeDocument/2006/relationships/image" Target="../media/image87.png"/><Relationship Id="rId79" Type="http://schemas.openxmlformats.org/officeDocument/2006/relationships/image" Target="../media/image108.png"/><Relationship Id="rId102" Type="http://schemas.openxmlformats.org/officeDocument/2006/relationships/image" Target="../media/image131.png"/><Relationship Id="rId123" Type="http://schemas.openxmlformats.org/officeDocument/2006/relationships/image" Target="../media/image152.png"/><Relationship Id="rId144" Type="http://schemas.openxmlformats.org/officeDocument/2006/relationships/image" Target="../media/image173.png"/><Relationship Id="rId90" Type="http://schemas.openxmlformats.org/officeDocument/2006/relationships/image" Target="../media/image119.png"/><Relationship Id="rId165" Type="http://schemas.openxmlformats.org/officeDocument/2006/relationships/image" Target="../media/image194.png"/><Relationship Id="rId27" Type="http://schemas.openxmlformats.org/officeDocument/2006/relationships/image" Target="../media/image56.png"/><Relationship Id="rId48" Type="http://schemas.openxmlformats.org/officeDocument/2006/relationships/image" Target="../media/image77.png"/><Relationship Id="rId69" Type="http://schemas.openxmlformats.org/officeDocument/2006/relationships/image" Target="../media/image98.png"/><Relationship Id="rId113" Type="http://schemas.openxmlformats.org/officeDocument/2006/relationships/image" Target="../media/image142.png"/><Relationship Id="rId134" Type="http://schemas.openxmlformats.org/officeDocument/2006/relationships/image" Target="../media/image163.png"/><Relationship Id="rId80" Type="http://schemas.openxmlformats.org/officeDocument/2006/relationships/image" Target="../media/image109.png"/><Relationship Id="rId155" Type="http://schemas.openxmlformats.org/officeDocument/2006/relationships/image" Target="../media/image184.png"/><Relationship Id="rId176" Type="http://schemas.openxmlformats.org/officeDocument/2006/relationships/image" Target="../media/image205.png"/><Relationship Id="rId17" Type="http://schemas.openxmlformats.org/officeDocument/2006/relationships/image" Target="../media/image46.png"/><Relationship Id="rId38" Type="http://schemas.openxmlformats.org/officeDocument/2006/relationships/image" Target="../media/image67.png"/><Relationship Id="rId59" Type="http://schemas.openxmlformats.org/officeDocument/2006/relationships/image" Target="../media/image88.png"/><Relationship Id="rId103" Type="http://schemas.openxmlformats.org/officeDocument/2006/relationships/image" Target="../media/image132.png"/><Relationship Id="rId124" Type="http://schemas.openxmlformats.org/officeDocument/2006/relationships/image" Target="../media/image153.png"/><Relationship Id="rId70" Type="http://schemas.openxmlformats.org/officeDocument/2006/relationships/image" Target="../media/image99.png"/><Relationship Id="rId91" Type="http://schemas.openxmlformats.org/officeDocument/2006/relationships/image" Target="../media/image120.png"/><Relationship Id="rId145" Type="http://schemas.openxmlformats.org/officeDocument/2006/relationships/image" Target="../media/image174.png"/><Relationship Id="rId166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2.png"/><Relationship Id="rId21" Type="http://schemas.openxmlformats.org/officeDocument/2006/relationships/image" Target="../media/image226.png"/><Relationship Id="rId42" Type="http://schemas.openxmlformats.org/officeDocument/2006/relationships/image" Target="../media/image247.png"/><Relationship Id="rId63" Type="http://schemas.openxmlformats.org/officeDocument/2006/relationships/image" Target="../media/image268.png"/><Relationship Id="rId84" Type="http://schemas.openxmlformats.org/officeDocument/2006/relationships/image" Target="../media/image289.png"/><Relationship Id="rId138" Type="http://schemas.openxmlformats.org/officeDocument/2006/relationships/image" Target="../media/image203.png"/><Relationship Id="rId16" Type="http://schemas.openxmlformats.org/officeDocument/2006/relationships/image" Target="../media/image221.png"/><Relationship Id="rId107" Type="http://schemas.openxmlformats.org/officeDocument/2006/relationships/image" Target="../media/image312.png"/><Relationship Id="rId11" Type="http://schemas.openxmlformats.org/officeDocument/2006/relationships/image" Target="../media/image216.png"/><Relationship Id="rId32" Type="http://schemas.openxmlformats.org/officeDocument/2006/relationships/image" Target="../media/image237.png"/><Relationship Id="rId37" Type="http://schemas.openxmlformats.org/officeDocument/2006/relationships/image" Target="../media/image242.png"/><Relationship Id="rId53" Type="http://schemas.openxmlformats.org/officeDocument/2006/relationships/image" Target="../media/image258.png"/><Relationship Id="rId58" Type="http://schemas.openxmlformats.org/officeDocument/2006/relationships/image" Target="../media/image263.png"/><Relationship Id="rId74" Type="http://schemas.openxmlformats.org/officeDocument/2006/relationships/image" Target="../media/image279.png"/><Relationship Id="rId79" Type="http://schemas.openxmlformats.org/officeDocument/2006/relationships/image" Target="../media/image284.png"/><Relationship Id="rId102" Type="http://schemas.openxmlformats.org/officeDocument/2006/relationships/image" Target="../media/image307.png"/><Relationship Id="rId123" Type="http://schemas.openxmlformats.org/officeDocument/2006/relationships/image" Target="../media/image328.png"/><Relationship Id="rId128" Type="http://schemas.openxmlformats.org/officeDocument/2006/relationships/image" Target="../media/image333.png"/><Relationship Id="rId5" Type="http://schemas.openxmlformats.org/officeDocument/2006/relationships/image" Target="../media/image210.png"/><Relationship Id="rId90" Type="http://schemas.openxmlformats.org/officeDocument/2006/relationships/image" Target="../media/image295.png"/><Relationship Id="rId95" Type="http://schemas.openxmlformats.org/officeDocument/2006/relationships/image" Target="../media/image300.png"/><Relationship Id="rId22" Type="http://schemas.openxmlformats.org/officeDocument/2006/relationships/image" Target="../media/image227.png"/><Relationship Id="rId27" Type="http://schemas.openxmlformats.org/officeDocument/2006/relationships/image" Target="../media/image232.png"/><Relationship Id="rId43" Type="http://schemas.openxmlformats.org/officeDocument/2006/relationships/image" Target="../media/image248.png"/><Relationship Id="rId48" Type="http://schemas.openxmlformats.org/officeDocument/2006/relationships/image" Target="../media/image253.png"/><Relationship Id="rId64" Type="http://schemas.openxmlformats.org/officeDocument/2006/relationships/image" Target="../media/image269.png"/><Relationship Id="rId69" Type="http://schemas.openxmlformats.org/officeDocument/2006/relationships/image" Target="../media/image274.png"/><Relationship Id="rId113" Type="http://schemas.openxmlformats.org/officeDocument/2006/relationships/image" Target="../media/image318.png"/><Relationship Id="rId118" Type="http://schemas.openxmlformats.org/officeDocument/2006/relationships/image" Target="../media/image323.png"/><Relationship Id="rId134" Type="http://schemas.openxmlformats.org/officeDocument/2006/relationships/image" Target="../media/image339.png"/><Relationship Id="rId80" Type="http://schemas.openxmlformats.org/officeDocument/2006/relationships/image" Target="../media/image285.png"/><Relationship Id="rId85" Type="http://schemas.openxmlformats.org/officeDocument/2006/relationships/image" Target="../media/image290.png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33" Type="http://schemas.openxmlformats.org/officeDocument/2006/relationships/image" Target="../media/image238.png"/><Relationship Id="rId38" Type="http://schemas.openxmlformats.org/officeDocument/2006/relationships/image" Target="../media/image243.png"/><Relationship Id="rId59" Type="http://schemas.openxmlformats.org/officeDocument/2006/relationships/image" Target="../media/image264.png"/><Relationship Id="rId103" Type="http://schemas.openxmlformats.org/officeDocument/2006/relationships/image" Target="../media/image308.png"/><Relationship Id="rId108" Type="http://schemas.openxmlformats.org/officeDocument/2006/relationships/image" Target="../media/image313.png"/><Relationship Id="rId124" Type="http://schemas.openxmlformats.org/officeDocument/2006/relationships/image" Target="../media/image329.png"/><Relationship Id="rId129" Type="http://schemas.openxmlformats.org/officeDocument/2006/relationships/image" Target="../media/image334.png"/><Relationship Id="rId54" Type="http://schemas.openxmlformats.org/officeDocument/2006/relationships/image" Target="../media/image259.png"/><Relationship Id="rId70" Type="http://schemas.openxmlformats.org/officeDocument/2006/relationships/image" Target="../media/image275.png"/><Relationship Id="rId75" Type="http://schemas.openxmlformats.org/officeDocument/2006/relationships/image" Target="../media/image280.png"/><Relationship Id="rId91" Type="http://schemas.openxmlformats.org/officeDocument/2006/relationships/image" Target="../media/image296.png"/><Relationship Id="rId96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23" Type="http://schemas.openxmlformats.org/officeDocument/2006/relationships/image" Target="../media/image228.png"/><Relationship Id="rId28" Type="http://schemas.openxmlformats.org/officeDocument/2006/relationships/image" Target="../media/image233.png"/><Relationship Id="rId49" Type="http://schemas.openxmlformats.org/officeDocument/2006/relationships/image" Target="../media/image254.png"/><Relationship Id="rId114" Type="http://schemas.openxmlformats.org/officeDocument/2006/relationships/image" Target="../media/image319.png"/><Relationship Id="rId119" Type="http://schemas.openxmlformats.org/officeDocument/2006/relationships/image" Target="../media/image324.png"/><Relationship Id="rId44" Type="http://schemas.openxmlformats.org/officeDocument/2006/relationships/image" Target="../media/image249.png"/><Relationship Id="rId60" Type="http://schemas.openxmlformats.org/officeDocument/2006/relationships/image" Target="../media/image265.png"/><Relationship Id="rId65" Type="http://schemas.openxmlformats.org/officeDocument/2006/relationships/image" Target="../media/image270.png"/><Relationship Id="rId81" Type="http://schemas.openxmlformats.org/officeDocument/2006/relationships/image" Target="../media/image286.png"/><Relationship Id="rId86" Type="http://schemas.openxmlformats.org/officeDocument/2006/relationships/image" Target="../media/image291.png"/><Relationship Id="rId130" Type="http://schemas.openxmlformats.org/officeDocument/2006/relationships/image" Target="../media/image335.png"/><Relationship Id="rId135" Type="http://schemas.openxmlformats.org/officeDocument/2006/relationships/image" Target="../media/image340.png"/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39" Type="http://schemas.openxmlformats.org/officeDocument/2006/relationships/image" Target="../media/image244.png"/><Relationship Id="rId109" Type="http://schemas.openxmlformats.org/officeDocument/2006/relationships/image" Target="../media/image314.png"/><Relationship Id="rId34" Type="http://schemas.openxmlformats.org/officeDocument/2006/relationships/image" Target="../media/image239.png"/><Relationship Id="rId50" Type="http://schemas.openxmlformats.org/officeDocument/2006/relationships/image" Target="../media/image255.png"/><Relationship Id="rId55" Type="http://schemas.openxmlformats.org/officeDocument/2006/relationships/image" Target="../media/image260.png"/><Relationship Id="rId76" Type="http://schemas.openxmlformats.org/officeDocument/2006/relationships/image" Target="../media/image281.png"/><Relationship Id="rId97" Type="http://schemas.openxmlformats.org/officeDocument/2006/relationships/image" Target="../media/image302.png"/><Relationship Id="rId104" Type="http://schemas.openxmlformats.org/officeDocument/2006/relationships/image" Target="../media/image309.png"/><Relationship Id="rId120" Type="http://schemas.openxmlformats.org/officeDocument/2006/relationships/image" Target="../media/image325.png"/><Relationship Id="rId125" Type="http://schemas.openxmlformats.org/officeDocument/2006/relationships/image" Target="../media/image330.png"/><Relationship Id="rId7" Type="http://schemas.openxmlformats.org/officeDocument/2006/relationships/image" Target="../media/image212.png"/><Relationship Id="rId71" Type="http://schemas.openxmlformats.org/officeDocument/2006/relationships/image" Target="../media/image276.png"/><Relationship Id="rId92" Type="http://schemas.openxmlformats.org/officeDocument/2006/relationships/image" Target="../media/image297.png"/><Relationship Id="rId2" Type="http://schemas.openxmlformats.org/officeDocument/2006/relationships/image" Target="../media/image207.png"/><Relationship Id="rId29" Type="http://schemas.openxmlformats.org/officeDocument/2006/relationships/image" Target="../media/image234.png"/><Relationship Id="rId24" Type="http://schemas.openxmlformats.org/officeDocument/2006/relationships/image" Target="../media/image229.png"/><Relationship Id="rId40" Type="http://schemas.openxmlformats.org/officeDocument/2006/relationships/image" Target="../media/image245.png"/><Relationship Id="rId45" Type="http://schemas.openxmlformats.org/officeDocument/2006/relationships/image" Target="../media/image250.png"/><Relationship Id="rId66" Type="http://schemas.openxmlformats.org/officeDocument/2006/relationships/image" Target="../media/image271.png"/><Relationship Id="rId87" Type="http://schemas.openxmlformats.org/officeDocument/2006/relationships/image" Target="../media/image292.png"/><Relationship Id="rId110" Type="http://schemas.openxmlformats.org/officeDocument/2006/relationships/image" Target="../media/image315.png"/><Relationship Id="rId115" Type="http://schemas.openxmlformats.org/officeDocument/2006/relationships/image" Target="../media/image320.png"/><Relationship Id="rId131" Type="http://schemas.openxmlformats.org/officeDocument/2006/relationships/image" Target="../media/image336.png"/><Relationship Id="rId136" Type="http://schemas.openxmlformats.org/officeDocument/2006/relationships/image" Target="../media/image341.png"/><Relationship Id="rId61" Type="http://schemas.openxmlformats.org/officeDocument/2006/relationships/image" Target="../media/image266.png"/><Relationship Id="rId82" Type="http://schemas.openxmlformats.org/officeDocument/2006/relationships/image" Target="../media/image287.png"/><Relationship Id="rId19" Type="http://schemas.openxmlformats.org/officeDocument/2006/relationships/image" Target="../media/image224.png"/><Relationship Id="rId14" Type="http://schemas.openxmlformats.org/officeDocument/2006/relationships/image" Target="../media/image219.png"/><Relationship Id="rId30" Type="http://schemas.openxmlformats.org/officeDocument/2006/relationships/image" Target="../media/image235.png"/><Relationship Id="rId35" Type="http://schemas.openxmlformats.org/officeDocument/2006/relationships/image" Target="../media/image240.png"/><Relationship Id="rId56" Type="http://schemas.openxmlformats.org/officeDocument/2006/relationships/image" Target="../media/image261.png"/><Relationship Id="rId77" Type="http://schemas.openxmlformats.org/officeDocument/2006/relationships/image" Target="../media/image282.png"/><Relationship Id="rId100" Type="http://schemas.openxmlformats.org/officeDocument/2006/relationships/image" Target="../media/image305.png"/><Relationship Id="rId105" Type="http://schemas.openxmlformats.org/officeDocument/2006/relationships/image" Target="../media/image310.png"/><Relationship Id="rId126" Type="http://schemas.openxmlformats.org/officeDocument/2006/relationships/image" Target="../media/image331.png"/><Relationship Id="rId8" Type="http://schemas.openxmlformats.org/officeDocument/2006/relationships/image" Target="../media/image213.png"/><Relationship Id="rId51" Type="http://schemas.openxmlformats.org/officeDocument/2006/relationships/image" Target="../media/image256.png"/><Relationship Id="rId72" Type="http://schemas.openxmlformats.org/officeDocument/2006/relationships/image" Target="../media/image277.png"/><Relationship Id="rId93" Type="http://schemas.openxmlformats.org/officeDocument/2006/relationships/image" Target="../media/image298.png"/><Relationship Id="rId98" Type="http://schemas.openxmlformats.org/officeDocument/2006/relationships/image" Target="../media/image303.png"/><Relationship Id="rId121" Type="http://schemas.openxmlformats.org/officeDocument/2006/relationships/image" Target="../media/image326.png"/><Relationship Id="rId3" Type="http://schemas.openxmlformats.org/officeDocument/2006/relationships/image" Target="../media/image208.png"/><Relationship Id="rId25" Type="http://schemas.openxmlformats.org/officeDocument/2006/relationships/image" Target="../media/image230.png"/><Relationship Id="rId46" Type="http://schemas.openxmlformats.org/officeDocument/2006/relationships/image" Target="../media/image251.png"/><Relationship Id="rId67" Type="http://schemas.openxmlformats.org/officeDocument/2006/relationships/image" Target="../media/image272.png"/><Relationship Id="rId116" Type="http://schemas.openxmlformats.org/officeDocument/2006/relationships/image" Target="../media/image321.png"/><Relationship Id="rId137" Type="http://schemas.openxmlformats.org/officeDocument/2006/relationships/image" Target="../media/image342.png"/><Relationship Id="rId20" Type="http://schemas.openxmlformats.org/officeDocument/2006/relationships/image" Target="../media/image225.png"/><Relationship Id="rId41" Type="http://schemas.openxmlformats.org/officeDocument/2006/relationships/image" Target="../media/image246.png"/><Relationship Id="rId62" Type="http://schemas.openxmlformats.org/officeDocument/2006/relationships/image" Target="../media/image267.png"/><Relationship Id="rId83" Type="http://schemas.openxmlformats.org/officeDocument/2006/relationships/image" Target="../media/image288.png"/><Relationship Id="rId88" Type="http://schemas.openxmlformats.org/officeDocument/2006/relationships/image" Target="../media/image293.png"/><Relationship Id="rId111" Type="http://schemas.openxmlformats.org/officeDocument/2006/relationships/image" Target="../media/image316.png"/><Relationship Id="rId132" Type="http://schemas.openxmlformats.org/officeDocument/2006/relationships/image" Target="../media/image337.png"/><Relationship Id="rId15" Type="http://schemas.openxmlformats.org/officeDocument/2006/relationships/image" Target="../media/image220.png"/><Relationship Id="rId36" Type="http://schemas.openxmlformats.org/officeDocument/2006/relationships/image" Target="../media/image241.png"/><Relationship Id="rId57" Type="http://schemas.openxmlformats.org/officeDocument/2006/relationships/image" Target="../media/image262.png"/><Relationship Id="rId106" Type="http://schemas.openxmlformats.org/officeDocument/2006/relationships/image" Target="../media/image311.png"/><Relationship Id="rId127" Type="http://schemas.openxmlformats.org/officeDocument/2006/relationships/image" Target="../media/image332.png"/><Relationship Id="rId10" Type="http://schemas.openxmlformats.org/officeDocument/2006/relationships/image" Target="../media/image215.png"/><Relationship Id="rId31" Type="http://schemas.openxmlformats.org/officeDocument/2006/relationships/image" Target="../media/image236.png"/><Relationship Id="rId52" Type="http://schemas.openxmlformats.org/officeDocument/2006/relationships/image" Target="../media/image257.png"/><Relationship Id="rId73" Type="http://schemas.openxmlformats.org/officeDocument/2006/relationships/image" Target="../media/image278.png"/><Relationship Id="rId78" Type="http://schemas.openxmlformats.org/officeDocument/2006/relationships/image" Target="../media/image283.png"/><Relationship Id="rId94" Type="http://schemas.openxmlformats.org/officeDocument/2006/relationships/image" Target="../media/image299.png"/><Relationship Id="rId99" Type="http://schemas.openxmlformats.org/officeDocument/2006/relationships/image" Target="../media/image304.png"/><Relationship Id="rId101" Type="http://schemas.openxmlformats.org/officeDocument/2006/relationships/image" Target="../media/image306.png"/><Relationship Id="rId122" Type="http://schemas.openxmlformats.org/officeDocument/2006/relationships/image" Target="../media/image327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26" Type="http://schemas.openxmlformats.org/officeDocument/2006/relationships/image" Target="../media/image231.png"/><Relationship Id="rId47" Type="http://schemas.openxmlformats.org/officeDocument/2006/relationships/image" Target="../media/image252.png"/><Relationship Id="rId68" Type="http://schemas.openxmlformats.org/officeDocument/2006/relationships/image" Target="../media/image273.png"/><Relationship Id="rId89" Type="http://schemas.openxmlformats.org/officeDocument/2006/relationships/image" Target="../media/image294.png"/><Relationship Id="rId112" Type="http://schemas.openxmlformats.org/officeDocument/2006/relationships/image" Target="../media/image317.png"/><Relationship Id="rId133" Type="http://schemas.openxmlformats.org/officeDocument/2006/relationships/image" Target="../media/image3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343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6.png"/><Relationship Id="rId11" Type="http://schemas.openxmlformats.org/officeDocument/2006/relationships/image" Target="../media/image350.png"/><Relationship Id="rId5" Type="http://schemas.openxmlformats.org/officeDocument/2006/relationships/image" Target="../media/image345.png"/><Relationship Id="rId10" Type="http://schemas.openxmlformats.org/officeDocument/2006/relationships/image" Target="../media/image349.png"/><Relationship Id="rId4" Type="http://schemas.openxmlformats.org/officeDocument/2006/relationships/image" Target="../media/image344.png"/><Relationship Id="rId9" Type="http://schemas.openxmlformats.org/officeDocument/2006/relationships/image" Target="../media/image3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13" Type="http://schemas.openxmlformats.org/officeDocument/2006/relationships/image" Target="../media/image360.png"/><Relationship Id="rId18" Type="http://schemas.openxmlformats.org/officeDocument/2006/relationships/image" Target="../media/image365.png"/><Relationship Id="rId3" Type="http://schemas.openxmlformats.org/officeDocument/2006/relationships/image" Target="../media/image352.png"/><Relationship Id="rId7" Type="http://schemas.openxmlformats.org/officeDocument/2006/relationships/image" Target="../media/image355.png"/><Relationship Id="rId12" Type="http://schemas.openxmlformats.org/officeDocument/2006/relationships/image" Target="../media/image359.png"/><Relationship Id="rId17" Type="http://schemas.openxmlformats.org/officeDocument/2006/relationships/image" Target="../media/image364.png"/><Relationship Id="rId2" Type="http://schemas.openxmlformats.org/officeDocument/2006/relationships/image" Target="../media/image351.png"/><Relationship Id="rId16" Type="http://schemas.openxmlformats.org/officeDocument/2006/relationships/image" Target="../media/image3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4.png"/><Relationship Id="rId11" Type="http://schemas.openxmlformats.org/officeDocument/2006/relationships/image" Target="../media/image358.png"/><Relationship Id="rId5" Type="http://schemas.openxmlformats.org/officeDocument/2006/relationships/image" Target="../media/image353.png"/><Relationship Id="rId15" Type="http://schemas.openxmlformats.org/officeDocument/2006/relationships/image" Target="../media/image362.png"/><Relationship Id="rId10" Type="http://schemas.openxmlformats.org/officeDocument/2006/relationships/image" Target="../media/image357.png"/><Relationship Id="rId4" Type="http://schemas.openxmlformats.org/officeDocument/2006/relationships/image" Target="../media/image14.png"/><Relationship Id="rId9" Type="http://schemas.openxmlformats.org/officeDocument/2006/relationships/image" Target="../media/image15.png"/><Relationship Id="rId14" Type="http://schemas.openxmlformats.org/officeDocument/2006/relationships/image" Target="../media/image3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6.png"/><Relationship Id="rId7" Type="http://schemas.openxmlformats.org/officeDocument/2006/relationships/image" Target="../media/image3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92.png"/><Relationship Id="rId21" Type="http://schemas.openxmlformats.org/officeDocument/2006/relationships/image" Target="../media/image387.png"/><Relationship Id="rId42" Type="http://schemas.openxmlformats.org/officeDocument/2006/relationships/image" Target="../media/image408.png"/><Relationship Id="rId47" Type="http://schemas.openxmlformats.org/officeDocument/2006/relationships/image" Target="../media/image413.png"/><Relationship Id="rId63" Type="http://schemas.openxmlformats.org/officeDocument/2006/relationships/image" Target="../media/image429.png"/><Relationship Id="rId68" Type="http://schemas.openxmlformats.org/officeDocument/2006/relationships/image" Target="../media/image434.png"/><Relationship Id="rId84" Type="http://schemas.openxmlformats.org/officeDocument/2006/relationships/image" Target="../media/image450.png"/><Relationship Id="rId89" Type="http://schemas.openxmlformats.org/officeDocument/2006/relationships/image" Target="../media/image455.png"/><Relationship Id="rId16" Type="http://schemas.openxmlformats.org/officeDocument/2006/relationships/image" Target="../media/image382.png"/><Relationship Id="rId11" Type="http://schemas.openxmlformats.org/officeDocument/2006/relationships/image" Target="../media/image377.png"/><Relationship Id="rId32" Type="http://schemas.openxmlformats.org/officeDocument/2006/relationships/image" Target="../media/image398.png"/><Relationship Id="rId37" Type="http://schemas.openxmlformats.org/officeDocument/2006/relationships/image" Target="../media/image403.png"/><Relationship Id="rId53" Type="http://schemas.openxmlformats.org/officeDocument/2006/relationships/image" Target="../media/image419.png"/><Relationship Id="rId58" Type="http://schemas.openxmlformats.org/officeDocument/2006/relationships/image" Target="../media/image424.png"/><Relationship Id="rId74" Type="http://schemas.openxmlformats.org/officeDocument/2006/relationships/image" Target="../media/image440.png"/><Relationship Id="rId79" Type="http://schemas.openxmlformats.org/officeDocument/2006/relationships/image" Target="../media/image445.png"/><Relationship Id="rId5" Type="http://schemas.openxmlformats.org/officeDocument/2006/relationships/image" Target="../media/image8.png"/><Relationship Id="rId90" Type="http://schemas.openxmlformats.org/officeDocument/2006/relationships/image" Target="../media/image456.png"/><Relationship Id="rId22" Type="http://schemas.openxmlformats.org/officeDocument/2006/relationships/image" Target="../media/image388.png"/><Relationship Id="rId27" Type="http://schemas.openxmlformats.org/officeDocument/2006/relationships/image" Target="../media/image393.png"/><Relationship Id="rId43" Type="http://schemas.openxmlformats.org/officeDocument/2006/relationships/image" Target="../media/image409.png"/><Relationship Id="rId48" Type="http://schemas.openxmlformats.org/officeDocument/2006/relationships/image" Target="../media/image414.png"/><Relationship Id="rId64" Type="http://schemas.openxmlformats.org/officeDocument/2006/relationships/image" Target="../media/image430.png"/><Relationship Id="rId69" Type="http://schemas.openxmlformats.org/officeDocument/2006/relationships/image" Target="../media/image435.png"/><Relationship Id="rId8" Type="http://schemas.openxmlformats.org/officeDocument/2006/relationships/image" Target="../media/image374.png"/><Relationship Id="rId51" Type="http://schemas.openxmlformats.org/officeDocument/2006/relationships/image" Target="../media/image417.png"/><Relationship Id="rId72" Type="http://schemas.openxmlformats.org/officeDocument/2006/relationships/image" Target="../media/image438.png"/><Relationship Id="rId80" Type="http://schemas.openxmlformats.org/officeDocument/2006/relationships/image" Target="../media/image446.png"/><Relationship Id="rId85" Type="http://schemas.openxmlformats.org/officeDocument/2006/relationships/image" Target="../media/image451.png"/><Relationship Id="rId93" Type="http://schemas.openxmlformats.org/officeDocument/2006/relationships/image" Target="../media/image459.png"/><Relationship Id="rId3" Type="http://schemas.openxmlformats.org/officeDocument/2006/relationships/image" Target="../media/image6.png"/><Relationship Id="rId12" Type="http://schemas.openxmlformats.org/officeDocument/2006/relationships/image" Target="../media/image378.png"/><Relationship Id="rId17" Type="http://schemas.openxmlformats.org/officeDocument/2006/relationships/image" Target="../media/image383.png"/><Relationship Id="rId25" Type="http://schemas.openxmlformats.org/officeDocument/2006/relationships/image" Target="../media/image391.png"/><Relationship Id="rId33" Type="http://schemas.openxmlformats.org/officeDocument/2006/relationships/image" Target="../media/image399.png"/><Relationship Id="rId38" Type="http://schemas.openxmlformats.org/officeDocument/2006/relationships/image" Target="../media/image404.png"/><Relationship Id="rId46" Type="http://schemas.openxmlformats.org/officeDocument/2006/relationships/image" Target="../media/image412.png"/><Relationship Id="rId59" Type="http://schemas.openxmlformats.org/officeDocument/2006/relationships/image" Target="../media/image425.png"/><Relationship Id="rId67" Type="http://schemas.openxmlformats.org/officeDocument/2006/relationships/image" Target="../media/image433.png"/><Relationship Id="rId20" Type="http://schemas.openxmlformats.org/officeDocument/2006/relationships/image" Target="../media/image386.png"/><Relationship Id="rId41" Type="http://schemas.openxmlformats.org/officeDocument/2006/relationships/image" Target="../media/image407.png"/><Relationship Id="rId54" Type="http://schemas.openxmlformats.org/officeDocument/2006/relationships/image" Target="../media/image420.png"/><Relationship Id="rId62" Type="http://schemas.openxmlformats.org/officeDocument/2006/relationships/image" Target="../media/image428.png"/><Relationship Id="rId70" Type="http://schemas.openxmlformats.org/officeDocument/2006/relationships/image" Target="../media/image436.png"/><Relationship Id="rId75" Type="http://schemas.openxmlformats.org/officeDocument/2006/relationships/image" Target="../media/image441.png"/><Relationship Id="rId83" Type="http://schemas.openxmlformats.org/officeDocument/2006/relationships/image" Target="../media/image449.png"/><Relationship Id="rId88" Type="http://schemas.openxmlformats.org/officeDocument/2006/relationships/image" Target="../media/image454.png"/><Relationship Id="rId91" Type="http://schemas.openxmlformats.org/officeDocument/2006/relationships/image" Target="../media/image4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2.png"/><Relationship Id="rId15" Type="http://schemas.openxmlformats.org/officeDocument/2006/relationships/image" Target="../media/image381.png"/><Relationship Id="rId23" Type="http://schemas.openxmlformats.org/officeDocument/2006/relationships/image" Target="../media/image389.png"/><Relationship Id="rId28" Type="http://schemas.openxmlformats.org/officeDocument/2006/relationships/image" Target="../media/image394.png"/><Relationship Id="rId36" Type="http://schemas.openxmlformats.org/officeDocument/2006/relationships/image" Target="../media/image402.png"/><Relationship Id="rId49" Type="http://schemas.openxmlformats.org/officeDocument/2006/relationships/image" Target="../media/image415.png"/><Relationship Id="rId57" Type="http://schemas.openxmlformats.org/officeDocument/2006/relationships/image" Target="../media/image423.png"/><Relationship Id="rId10" Type="http://schemas.openxmlformats.org/officeDocument/2006/relationships/image" Target="../media/image376.png"/><Relationship Id="rId31" Type="http://schemas.openxmlformats.org/officeDocument/2006/relationships/image" Target="../media/image397.png"/><Relationship Id="rId44" Type="http://schemas.openxmlformats.org/officeDocument/2006/relationships/image" Target="../media/image410.png"/><Relationship Id="rId52" Type="http://schemas.openxmlformats.org/officeDocument/2006/relationships/image" Target="../media/image418.png"/><Relationship Id="rId60" Type="http://schemas.openxmlformats.org/officeDocument/2006/relationships/image" Target="../media/image426.png"/><Relationship Id="rId65" Type="http://schemas.openxmlformats.org/officeDocument/2006/relationships/image" Target="../media/image431.png"/><Relationship Id="rId73" Type="http://schemas.openxmlformats.org/officeDocument/2006/relationships/image" Target="../media/image439.png"/><Relationship Id="rId78" Type="http://schemas.openxmlformats.org/officeDocument/2006/relationships/image" Target="../media/image444.png"/><Relationship Id="rId81" Type="http://schemas.openxmlformats.org/officeDocument/2006/relationships/image" Target="../media/image447.png"/><Relationship Id="rId86" Type="http://schemas.openxmlformats.org/officeDocument/2006/relationships/image" Target="../media/image452.png"/><Relationship Id="rId94" Type="http://schemas.openxmlformats.org/officeDocument/2006/relationships/image" Target="../media/image460.png"/><Relationship Id="rId4" Type="http://schemas.openxmlformats.org/officeDocument/2006/relationships/image" Target="../media/image7.png"/><Relationship Id="rId9" Type="http://schemas.openxmlformats.org/officeDocument/2006/relationships/image" Target="../media/image375.png"/><Relationship Id="rId13" Type="http://schemas.openxmlformats.org/officeDocument/2006/relationships/image" Target="../media/image379.png"/><Relationship Id="rId18" Type="http://schemas.openxmlformats.org/officeDocument/2006/relationships/image" Target="../media/image384.png"/><Relationship Id="rId39" Type="http://schemas.openxmlformats.org/officeDocument/2006/relationships/image" Target="../media/image405.png"/><Relationship Id="rId34" Type="http://schemas.openxmlformats.org/officeDocument/2006/relationships/image" Target="../media/image400.png"/><Relationship Id="rId50" Type="http://schemas.openxmlformats.org/officeDocument/2006/relationships/image" Target="../media/image416.png"/><Relationship Id="rId55" Type="http://schemas.openxmlformats.org/officeDocument/2006/relationships/image" Target="../media/image421.png"/><Relationship Id="rId76" Type="http://schemas.openxmlformats.org/officeDocument/2006/relationships/image" Target="../media/image442.png"/><Relationship Id="rId7" Type="http://schemas.openxmlformats.org/officeDocument/2006/relationships/image" Target="../media/image373.png"/><Relationship Id="rId71" Type="http://schemas.openxmlformats.org/officeDocument/2006/relationships/image" Target="../media/image437.png"/><Relationship Id="rId92" Type="http://schemas.openxmlformats.org/officeDocument/2006/relationships/image" Target="../media/image458.png"/><Relationship Id="rId2" Type="http://schemas.openxmlformats.org/officeDocument/2006/relationships/image" Target="../media/image5.png"/><Relationship Id="rId29" Type="http://schemas.openxmlformats.org/officeDocument/2006/relationships/image" Target="../media/image395.png"/><Relationship Id="rId24" Type="http://schemas.openxmlformats.org/officeDocument/2006/relationships/image" Target="../media/image390.png"/><Relationship Id="rId40" Type="http://schemas.openxmlformats.org/officeDocument/2006/relationships/image" Target="../media/image406.png"/><Relationship Id="rId45" Type="http://schemas.openxmlformats.org/officeDocument/2006/relationships/image" Target="../media/image411.png"/><Relationship Id="rId66" Type="http://schemas.openxmlformats.org/officeDocument/2006/relationships/image" Target="../media/image432.png"/><Relationship Id="rId87" Type="http://schemas.openxmlformats.org/officeDocument/2006/relationships/image" Target="../media/image453.png"/><Relationship Id="rId61" Type="http://schemas.openxmlformats.org/officeDocument/2006/relationships/image" Target="../media/image427.png"/><Relationship Id="rId82" Type="http://schemas.openxmlformats.org/officeDocument/2006/relationships/image" Target="../media/image448.png"/><Relationship Id="rId19" Type="http://schemas.openxmlformats.org/officeDocument/2006/relationships/image" Target="../media/image385.png"/><Relationship Id="rId14" Type="http://schemas.openxmlformats.org/officeDocument/2006/relationships/image" Target="../media/image380.png"/><Relationship Id="rId30" Type="http://schemas.openxmlformats.org/officeDocument/2006/relationships/image" Target="../media/image396.png"/><Relationship Id="rId35" Type="http://schemas.openxmlformats.org/officeDocument/2006/relationships/image" Target="../media/image401.png"/><Relationship Id="rId56" Type="http://schemas.openxmlformats.org/officeDocument/2006/relationships/image" Target="../media/image422.png"/><Relationship Id="rId77" Type="http://schemas.openxmlformats.org/officeDocument/2006/relationships/image" Target="../media/image4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6.png"/><Relationship Id="rId7" Type="http://schemas.openxmlformats.org/officeDocument/2006/relationships/image" Target="../media/image4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6.png"/><Relationship Id="rId7" Type="http://schemas.openxmlformats.org/officeDocument/2006/relationships/image" Target="../media/image4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5.png"/><Relationship Id="rId5" Type="http://schemas.openxmlformats.org/officeDocument/2006/relationships/image" Target="../media/image484.png"/><Relationship Id="rId4" Type="http://schemas.openxmlformats.org/officeDocument/2006/relationships/image" Target="../media/image48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13" Type="http://schemas.openxmlformats.org/officeDocument/2006/relationships/image" Target="../media/image493.png"/><Relationship Id="rId3" Type="http://schemas.openxmlformats.org/officeDocument/2006/relationships/image" Target="../media/image6.png"/><Relationship Id="rId7" Type="http://schemas.openxmlformats.org/officeDocument/2006/relationships/image" Target="../media/image487.png"/><Relationship Id="rId12" Type="http://schemas.openxmlformats.org/officeDocument/2006/relationships/image" Target="../media/image49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11" Type="http://schemas.openxmlformats.org/officeDocument/2006/relationships/image" Target="../media/image491.png"/><Relationship Id="rId5" Type="http://schemas.openxmlformats.org/officeDocument/2006/relationships/image" Target="../media/image8.png"/><Relationship Id="rId10" Type="http://schemas.openxmlformats.org/officeDocument/2006/relationships/image" Target="../media/image490.png"/><Relationship Id="rId4" Type="http://schemas.openxmlformats.org/officeDocument/2006/relationships/image" Target="../media/image7.png"/><Relationship Id="rId9" Type="http://schemas.openxmlformats.org/officeDocument/2006/relationships/image" Target="../media/image4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6.png"/><Relationship Id="rId7" Type="http://schemas.openxmlformats.org/officeDocument/2006/relationships/image" Target="../media/image48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6.png"/><Relationship Id="rId5" Type="http://schemas.openxmlformats.org/officeDocument/2006/relationships/image" Target="../media/image8.png"/><Relationship Id="rId4" Type="http://schemas.openxmlformats.org/officeDocument/2006/relationships/image" Target="../media/image4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9.png"/><Relationship Id="rId5" Type="http://schemas.openxmlformats.org/officeDocument/2006/relationships/image" Target="../media/image8.png"/><Relationship Id="rId4" Type="http://schemas.openxmlformats.org/officeDocument/2006/relationships/image" Target="../media/image4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0.png"/><Relationship Id="rId5" Type="http://schemas.openxmlformats.org/officeDocument/2006/relationships/image" Target="../media/image8.png"/><Relationship Id="rId4" Type="http://schemas.openxmlformats.org/officeDocument/2006/relationships/image" Target="../media/image4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100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1" name="Freeform 101"/>
          <p:cNvSpPr/>
          <p:nvPr/>
        </p:nvSpPr>
        <p:spPr>
          <a:xfrm rot="5400000">
            <a:off x="729615" y="3022474"/>
            <a:ext cx="474726" cy="437388"/>
          </a:xfrm>
          <a:custGeom>
            <a:avLst/>
            <a:gdLst/>
            <a:ahLst/>
            <a:cxnLst/>
            <a:rect l="0" t="0" r="0" b="0"/>
            <a:pathLst>
              <a:path w="474726" h="437388">
                <a:moveTo>
                  <a:pt x="0" y="437388"/>
                </a:moveTo>
                <a:lnTo>
                  <a:pt x="474726" y="437388"/>
                </a:lnTo>
                <a:lnTo>
                  <a:pt x="474726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2" name="Picture 10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9283" y="3002280"/>
            <a:ext cx="331470" cy="477773"/>
          </a:xfrm>
          <a:prstGeom prst="rect">
            <a:avLst/>
          </a:prstGeom>
          <a:noFill/>
        </p:spPr>
      </p:pic>
      <p:sp>
        <p:nvSpPr>
          <p:cNvPr id="103" name="Freeform 103"/>
          <p:cNvSpPr/>
          <p:nvPr/>
        </p:nvSpPr>
        <p:spPr>
          <a:xfrm rot="5400000">
            <a:off x="845439" y="3452241"/>
            <a:ext cx="474726" cy="422149"/>
          </a:xfrm>
          <a:custGeom>
            <a:avLst/>
            <a:gdLst/>
            <a:ahLst/>
            <a:cxnLst/>
            <a:rect l="0" t="0" r="0" b="0"/>
            <a:pathLst>
              <a:path w="474726" h="422149">
                <a:moveTo>
                  <a:pt x="0" y="422149"/>
                </a:moveTo>
                <a:lnTo>
                  <a:pt x="474726" y="422149"/>
                </a:lnTo>
                <a:lnTo>
                  <a:pt x="474726" y="0"/>
                </a:lnTo>
                <a:lnTo>
                  <a:pt x="0" y="0"/>
                </a:lnTo>
                <a:lnTo>
                  <a:pt x="0" y="422149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4" name="Picture 10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40536" y="3424429"/>
            <a:ext cx="371093" cy="477773"/>
          </a:xfrm>
          <a:prstGeom prst="rect">
            <a:avLst/>
          </a:prstGeom>
          <a:noFill/>
        </p:spPr>
      </p:pic>
      <p:pic>
        <p:nvPicPr>
          <p:cNvPr id="105" name="Picture 10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5676" y="3351277"/>
            <a:ext cx="565353" cy="425958"/>
          </a:xfrm>
          <a:prstGeom prst="rect">
            <a:avLst/>
          </a:prstGeom>
          <a:noFill/>
        </p:spPr>
      </p:pic>
      <p:sp>
        <p:nvSpPr>
          <p:cNvPr id="106" name="Freeform 106"/>
          <p:cNvSpPr/>
          <p:nvPr/>
        </p:nvSpPr>
        <p:spPr>
          <a:xfrm rot="5400000">
            <a:off x="581788" y="3406520"/>
            <a:ext cx="1053083" cy="31242"/>
          </a:xfrm>
          <a:custGeom>
            <a:avLst/>
            <a:gdLst/>
            <a:ahLst/>
            <a:cxnLst/>
            <a:rect l="0" t="0" r="0" b="0"/>
            <a:pathLst>
              <a:path w="1053083" h="31242">
                <a:moveTo>
                  <a:pt x="0" y="31242"/>
                </a:moveTo>
                <a:lnTo>
                  <a:pt x="1053083" y="31242"/>
                </a:lnTo>
                <a:lnTo>
                  <a:pt x="1053083" y="0"/>
                </a:lnTo>
                <a:lnTo>
                  <a:pt x="0" y="0"/>
                </a:lnTo>
                <a:lnTo>
                  <a:pt x="0" y="31242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7" name="Picture 10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1905" y="3717036"/>
            <a:ext cx="8695943" cy="58673"/>
          </a:xfrm>
          <a:prstGeom prst="rect">
            <a:avLst/>
          </a:prstGeom>
          <a:noFill/>
        </p:spPr>
      </p:pic>
      <p:sp>
        <p:nvSpPr>
          <p:cNvPr id="108" name="Rectangle 108"/>
          <p:cNvSpPr/>
          <p:nvPr/>
        </p:nvSpPr>
        <p:spPr>
          <a:xfrm>
            <a:off x="2682239" y="2868953"/>
            <a:ext cx="6274649" cy="7480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Interest Point Detection</a:t>
            </a:r>
          </a:p>
        </p:txBody>
      </p:sp>
      <p:sp>
        <p:nvSpPr>
          <p:cNvPr id="109" name="Rectangle 109"/>
          <p:cNvSpPr/>
          <p:nvPr/>
        </p:nvSpPr>
        <p:spPr>
          <a:xfrm>
            <a:off x="4171950" y="4326384"/>
            <a:ext cx="1713611" cy="5439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197" b="0" i="0" spc="0" baseline="0" dirty="0">
                <a:solidFill>
                  <a:srgbClr val="000000"/>
                </a:solidFill>
                <a:latin typeface="ArialMT"/>
              </a:rPr>
              <a:t>Lecture-4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gistration - MATLAB &amp; Simulink">
            <a:extLst>
              <a:ext uri="{FF2B5EF4-FFF2-40B4-BE49-F238E27FC236}">
                <a16:creationId xmlns:a16="http://schemas.microsoft.com/office/drawing/2014/main" id="{1BA166C2-EF8A-0004-99D8-3916553D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41" y="331283"/>
            <a:ext cx="7932117" cy="309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Matching | Papers With Code">
            <a:extLst>
              <a:ext uri="{FF2B5EF4-FFF2-40B4-BE49-F238E27FC236}">
                <a16:creationId xmlns:a16="http://schemas.microsoft.com/office/drawing/2014/main" id="{E3C9FC87-5A8F-612B-92B1-260C205F6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76" y="3988612"/>
            <a:ext cx="4599646" cy="345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156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1742D-135A-5581-A66D-0354B9890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reeform 204">
            <a:extLst>
              <a:ext uri="{FF2B5EF4-FFF2-40B4-BE49-F238E27FC236}">
                <a16:creationId xmlns:a16="http://schemas.microsoft.com/office/drawing/2014/main" id="{C6FFE796-48BB-14EC-C3A3-2DB752A2A24C}"/>
              </a:ext>
            </a:extLst>
          </p:cNvPr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5" name="Picture 205">
            <a:extLst>
              <a:ext uri="{FF2B5EF4-FFF2-40B4-BE49-F238E27FC236}">
                <a16:creationId xmlns:a16="http://schemas.microsoft.com/office/drawing/2014/main" id="{B3B3D0C3-0C06-EBD3-5C96-FB505763503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1254" y="3384805"/>
            <a:ext cx="1987295" cy="2871977"/>
          </a:xfrm>
          <a:prstGeom prst="rect">
            <a:avLst/>
          </a:prstGeom>
          <a:noFill/>
        </p:spPr>
      </p:pic>
      <p:pic>
        <p:nvPicPr>
          <p:cNvPr id="206" name="Picture 206">
            <a:extLst>
              <a:ext uri="{FF2B5EF4-FFF2-40B4-BE49-F238E27FC236}">
                <a16:creationId xmlns:a16="http://schemas.microsoft.com/office/drawing/2014/main" id="{96A9D81C-A5C2-914A-B475-FBE2B627067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27953" y="3626359"/>
            <a:ext cx="1600200" cy="2388870"/>
          </a:xfrm>
          <a:prstGeom prst="rect">
            <a:avLst/>
          </a:prstGeom>
          <a:noFill/>
        </p:spPr>
      </p:pic>
      <p:pic>
        <p:nvPicPr>
          <p:cNvPr id="207" name="Picture 207">
            <a:extLst>
              <a:ext uri="{FF2B5EF4-FFF2-40B4-BE49-F238E27FC236}">
                <a16:creationId xmlns:a16="http://schemas.microsoft.com/office/drawing/2014/main" id="{C6677BFF-60FE-FE2C-5C3B-D8BBD1B1CFDD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13453" y="4302252"/>
            <a:ext cx="501395" cy="517398"/>
          </a:xfrm>
          <a:prstGeom prst="rect">
            <a:avLst/>
          </a:prstGeom>
          <a:noFill/>
        </p:spPr>
      </p:pic>
      <p:pic>
        <p:nvPicPr>
          <p:cNvPr id="208" name="Picture 208">
            <a:extLst>
              <a:ext uri="{FF2B5EF4-FFF2-40B4-BE49-F238E27FC236}">
                <a16:creationId xmlns:a16="http://schemas.microsoft.com/office/drawing/2014/main" id="{F0E927D9-D363-247B-7709-067CB631A9D3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13553" y="4261105"/>
            <a:ext cx="476250" cy="601980"/>
          </a:xfrm>
          <a:prstGeom prst="rect">
            <a:avLst/>
          </a:prstGeom>
          <a:noFill/>
        </p:spPr>
      </p:pic>
      <p:pic>
        <p:nvPicPr>
          <p:cNvPr id="209" name="Picture 209">
            <a:extLst>
              <a:ext uri="{FF2B5EF4-FFF2-40B4-BE49-F238E27FC236}">
                <a16:creationId xmlns:a16="http://schemas.microsoft.com/office/drawing/2014/main" id="{86AE185A-1F5F-DC88-0B94-9D5B609FF4D1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59405" y="3900933"/>
            <a:ext cx="749300" cy="951229"/>
          </a:xfrm>
          <a:prstGeom prst="rect">
            <a:avLst/>
          </a:prstGeom>
          <a:noFill/>
        </p:spPr>
      </p:pic>
      <p:pic>
        <p:nvPicPr>
          <p:cNvPr id="210" name="Picture 210">
            <a:extLst>
              <a:ext uri="{FF2B5EF4-FFF2-40B4-BE49-F238E27FC236}">
                <a16:creationId xmlns:a16="http://schemas.microsoft.com/office/drawing/2014/main" id="{120F134C-4F54-DC42-CCC0-16C6B0ED2C67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7600" y="4229354"/>
            <a:ext cx="749300" cy="951229"/>
          </a:xfrm>
          <a:prstGeom prst="rect">
            <a:avLst/>
          </a:prstGeom>
          <a:noFill/>
        </p:spPr>
      </p:pic>
      <p:pic>
        <p:nvPicPr>
          <p:cNvPr id="211" name="Picture 211">
            <a:extLst>
              <a:ext uri="{FF2B5EF4-FFF2-40B4-BE49-F238E27FC236}">
                <a16:creationId xmlns:a16="http://schemas.microsoft.com/office/drawing/2014/main" id="{E09F5F8A-7B24-145C-1A68-0D2F819F4CFF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59683" y="4345941"/>
            <a:ext cx="814069" cy="276954"/>
          </a:xfrm>
          <a:prstGeom prst="rect">
            <a:avLst/>
          </a:prstGeom>
          <a:noFill/>
        </p:spPr>
      </p:pic>
      <p:pic>
        <p:nvPicPr>
          <p:cNvPr id="212" name="Picture 212">
            <a:extLst>
              <a:ext uri="{FF2B5EF4-FFF2-40B4-BE49-F238E27FC236}">
                <a16:creationId xmlns:a16="http://schemas.microsoft.com/office/drawing/2014/main" id="{E5D48E6D-107B-58DB-4340-9B1C031AA4CA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77103" y="4549818"/>
            <a:ext cx="964946" cy="197364"/>
          </a:xfrm>
          <a:prstGeom prst="rect">
            <a:avLst/>
          </a:prstGeom>
          <a:noFill/>
        </p:spPr>
      </p:pic>
      <p:sp>
        <p:nvSpPr>
          <p:cNvPr id="213" name="Rectangle 213">
            <a:extLst>
              <a:ext uri="{FF2B5EF4-FFF2-40B4-BE49-F238E27FC236}">
                <a16:creationId xmlns:a16="http://schemas.microsoft.com/office/drawing/2014/main" id="{FA2F22D1-45E7-1029-832D-3AD3442484D6}"/>
              </a:ext>
            </a:extLst>
          </p:cNvPr>
          <p:cNvSpPr/>
          <p:nvPr/>
        </p:nvSpPr>
        <p:spPr>
          <a:xfrm>
            <a:off x="1005839" y="602247"/>
            <a:ext cx="6067587" cy="6099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002" b="0" i="0" spc="0" baseline="0" dirty="0">
                <a:solidFill>
                  <a:srgbClr val="000000"/>
                </a:solidFill>
                <a:latin typeface="Calibri"/>
              </a:rPr>
              <a:t>Cor</a:t>
            </a:r>
            <a:r>
              <a:rPr lang="en-US" sz="4002" b="0" i="0" spc="-5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002" b="0" i="0" spc="0" baseline="0" dirty="0">
                <a:solidFill>
                  <a:srgbClr val="000000"/>
                </a:solidFill>
                <a:latin typeface="Calibri"/>
              </a:rPr>
              <a:t>espondence</a:t>
            </a:r>
            <a:r>
              <a:rPr lang="en-US" sz="4002" b="0" i="0" spc="-17" baseline="0" dirty="0">
                <a:solidFill>
                  <a:srgbClr val="000000"/>
                </a:solidFill>
                <a:latin typeface="Calibri"/>
              </a:rPr>
              <a:t> </a:t>
            </a:r>
            <a:r>
              <a:rPr lang="en-US" sz="4002" b="0" i="0" spc="0" baseline="0" dirty="0">
                <a:solidFill>
                  <a:srgbClr val="000000"/>
                </a:solidFill>
                <a:latin typeface="Calibri"/>
              </a:rPr>
              <a:t>ac</a:t>
            </a:r>
            <a:r>
              <a:rPr lang="en-US" sz="4002" b="0" i="0" spc="-64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002" b="0" i="0" spc="0" baseline="0" dirty="0">
                <a:solidFill>
                  <a:srgbClr val="000000"/>
                </a:solidFill>
                <a:latin typeface="Calibri"/>
              </a:rPr>
              <a:t>oss</a:t>
            </a:r>
            <a:r>
              <a:rPr lang="en-US" sz="4002" b="0" i="0" spc="-23" baseline="0" dirty="0">
                <a:solidFill>
                  <a:srgbClr val="000000"/>
                </a:solidFill>
                <a:latin typeface="Calibri"/>
              </a:rPr>
              <a:t> </a:t>
            </a:r>
            <a:r>
              <a:rPr lang="en-US" sz="4002" b="0" i="0" spc="0" baseline="0" dirty="0">
                <a:solidFill>
                  <a:srgbClr val="000000"/>
                </a:solidFill>
                <a:latin typeface="Calibri"/>
              </a:rPr>
              <a:t>vie</a:t>
            </a:r>
            <a:r>
              <a:rPr lang="en-US" sz="4002" b="0" i="0" spc="-35" baseline="0" dirty="0">
                <a:solidFill>
                  <a:srgbClr val="000000"/>
                </a:solidFill>
                <a:latin typeface="Calibri"/>
              </a:rPr>
              <a:t>ws</a:t>
            </a:r>
          </a:p>
        </p:txBody>
      </p:sp>
      <p:sp>
        <p:nvSpPr>
          <p:cNvPr id="214" name="Rectangle 214">
            <a:extLst>
              <a:ext uri="{FF2B5EF4-FFF2-40B4-BE49-F238E27FC236}">
                <a16:creationId xmlns:a16="http://schemas.microsoft.com/office/drawing/2014/main" id="{ABE563E4-BD66-12E8-54D0-1366234EFFEE}"/>
              </a:ext>
            </a:extLst>
          </p:cNvPr>
          <p:cNvSpPr/>
          <p:nvPr/>
        </p:nvSpPr>
        <p:spPr>
          <a:xfrm>
            <a:off x="1005839" y="2000760"/>
            <a:ext cx="7581486" cy="55974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197" b="0" i="0" spc="1580" baseline="0" dirty="0">
                <a:solidFill>
                  <a:srgbClr val="000000"/>
                </a:solidFill>
                <a:latin typeface="ArialMT"/>
              </a:rPr>
              <a:t>•</a:t>
            </a:r>
            <a:r>
              <a:rPr lang="en-US" sz="3197" b="0" i="0" spc="0" baseline="0" dirty="0">
                <a:solidFill>
                  <a:srgbClr val="000000"/>
                </a:solidFill>
                <a:latin typeface="Calibri"/>
              </a:rPr>
              <a:t>Cor</a:t>
            </a:r>
            <a:r>
              <a:rPr lang="en-US" sz="3197" b="0" i="0" spc="-41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197" b="0" i="0" spc="0" baseline="0" dirty="0">
                <a:solidFill>
                  <a:srgbClr val="000000"/>
                </a:solidFill>
                <a:latin typeface="Calibri"/>
              </a:rPr>
              <a:t>espondence: m</a:t>
            </a:r>
            <a:r>
              <a:rPr lang="en-US" sz="3197" b="0" i="0" spc="-32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3197" b="0" i="0" spc="-4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197" b="0" i="0" spc="0" baseline="0" dirty="0">
                <a:solidFill>
                  <a:srgbClr val="000000"/>
                </a:solidFill>
                <a:latin typeface="Calibri"/>
              </a:rPr>
              <a:t>ching poi</a:t>
            </a:r>
            <a:r>
              <a:rPr lang="en-US" sz="3197" b="0" i="0" spc="-31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3197" b="0" i="0" spc="0" baseline="0" dirty="0">
                <a:solidFill>
                  <a:srgbClr val="000000"/>
                </a:solidFill>
                <a:latin typeface="Calibri"/>
              </a:rPr>
              <a:t>ts, p</a:t>
            </a:r>
            <a:r>
              <a:rPr lang="en-US" sz="3197" b="0" i="0" spc="-32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3197" b="0" i="0" spc="-4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197" b="0" i="0" spc="0" baseline="0" dirty="0">
                <a:solidFill>
                  <a:srgbClr val="000000"/>
                </a:solidFill>
                <a:latin typeface="Calibri"/>
              </a:rPr>
              <a:t>ches, </a:t>
            </a:r>
          </a:p>
        </p:txBody>
      </p:sp>
      <p:sp>
        <p:nvSpPr>
          <p:cNvPr id="215" name="Rectangle 215">
            <a:extLst>
              <a:ext uri="{FF2B5EF4-FFF2-40B4-BE49-F238E27FC236}">
                <a16:creationId xmlns:a16="http://schemas.microsoft.com/office/drawing/2014/main" id="{0792A6CB-9E67-7A23-D563-36178CC8CA4A}"/>
              </a:ext>
            </a:extLst>
          </p:cNvPr>
          <p:cNvSpPr/>
          <p:nvPr/>
        </p:nvSpPr>
        <p:spPr>
          <a:xfrm>
            <a:off x="1348749" y="2560836"/>
            <a:ext cx="5195582" cy="48737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197" b="0" i="0" spc="0" baseline="0" dirty="0">
                <a:solidFill>
                  <a:srgbClr val="000000"/>
                </a:solidFill>
                <a:latin typeface="Calibri"/>
              </a:rPr>
              <a:t>ed</a:t>
            </a:r>
            <a:r>
              <a:rPr lang="en-US" sz="3197" b="0" i="0" spc="-24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3197" b="0" i="0" spc="0" baseline="0" dirty="0">
                <a:solidFill>
                  <a:srgbClr val="000000"/>
                </a:solidFill>
                <a:latin typeface="Calibri"/>
              </a:rPr>
              <a:t>es, or </a:t>
            </a:r>
            <a:r>
              <a:rPr lang="en-US" sz="3197" b="0" i="0" spc="-41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197" b="0" i="0" spc="0" baseline="0" dirty="0">
                <a:solidFill>
                  <a:srgbClr val="000000"/>
                </a:solidFill>
                <a:latin typeface="Calibri"/>
              </a:rPr>
              <a:t>egions ac</a:t>
            </a:r>
            <a:r>
              <a:rPr lang="en-US" sz="3197" b="0" i="0" spc="-5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197" b="0" i="0" spc="0" baseline="0" dirty="0">
                <a:solidFill>
                  <a:srgbClr val="000000"/>
                </a:solidFill>
                <a:latin typeface="Calibri"/>
              </a:rPr>
              <a:t>oss ima</a:t>
            </a:r>
            <a:r>
              <a:rPr lang="en-US" sz="3197" b="0" i="0" spc="-24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3197" b="0" i="0" spc="0" baseline="0" dirty="0">
                <a:solidFill>
                  <a:srgbClr val="000000"/>
                </a:solidFill>
                <a:latin typeface="Calibri"/>
              </a:rPr>
              <a:t>es</a:t>
            </a:r>
          </a:p>
        </p:txBody>
      </p:sp>
      <p:sp>
        <p:nvSpPr>
          <p:cNvPr id="216" name="Rectangle 216">
            <a:extLst>
              <a:ext uri="{FF2B5EF4-FFF2-40B4-BE49-F238E27FC236}">
                <a16:creationId xmlns:a16="http://schemas.microsoft.com/office/drawing/2014/main" id="{9801ECF1-880B-D102-1B58-FB6431C6EF14}"/>
              </a:ext>
            </a:extLst>
          </p:cNvPr>
          <p:cNvSpPr/>
          <p:nvPr/>
        </p:nvSpPr>
        <p:spPr>
          <a:xfrm>
            <a:off x="4562094" y="4298542"/>
            <a:ext cx="195363" cy="4765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2" b="0" i="0" spc="0" baseline="0" dirty="0">
                <a:solidFill>
                  <a:srgbClr val="000000"/>
                </a:solidFill>
                <a:latin typeface="Arial"/>
              </a:rPr>
              <a:t>≈</a:t>
            </a:r>
          </a:p>
        </p:txBody>
      </p:sp>
    </p:spTree>
    <p:extLst>
      <p:ext uri="{BB962C8B-B14F-4D97-AF65-F5344CB8AC3E}">
        <p14:creationId xmlns:p14="http://schemas.microsoft.com/office/powerpoint/2010/main" val="2402977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7B3F7-A147-4B83-20AB-7E5CE1B20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reeform 111">
            <a:extLst>
              <a:ext uri="{FF2B5EF4-FFF2-40B4-BE49-F238E27FC236}">
                <a16:creationId xmlns:a16="http://schemas.microsoft.com/office/drawing/2014/main" id="{71B42AB2-9DE0-5122-AEBD-6D8B6EFD66EE}"/>
              </a:ext>
            </a:extLst>
          </p:cNvPr>
          <p:cNvSpPr/>
          <p:nvPr/>
        </p:nvSpPr>
        <p:spPr>
          <a:xfrm rot="5400000">
            <a:off x="3897351" y="-2668524"/>
            <a:ext cx="2263698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2" name="Freeform 112">
            <a:extLst>
              <a:ext uri="{FF2B5EF4-FFF2-40B4-BE49-F238E27FC236}">
                <a16:creationId xmlns:a16="http://schemas.microsoft.com/office/drawing/2014/main" id="{7361EF74-8D18-3AF1-B4B5-754EB1412106}"/>
              </a:ext>
            </a:extLst>
          </p:cNvPr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3" name="Picture 113">
            <a:extLst>
              <a:ext uri="{FF2B5EF4-FFF2-40B4-BE49-F238E27FC236}">
                <a16:creationId xmlns:a16="http://schemas.microsoft.com/office/drawing/2014/main" id="{7CEB96A7-3004-4B85-F215-195DE447F6C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14" name="Freeform 114">
            <a:extLst>
              <a:ext uri="{FF2B5EF4-FFF2-40B4-BE49-F238E27FC236}">
                <a16:creationId xmlns:a16="http://schemas.microsoft.com/office/drawing/2014/main" id="{552F24D1-84C9-B27C-CB4E-14B77C965A14}"/>
              </a:ext>
            </a:extLst>
          </p:cNvPr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5" name="Picture 115">
            <a:extLst>
              <a:ext uri="{FF2B5EF4-FFF2-40B4-BE49-F238E27FC236}">
                <a16:creationId xmlns:a16="http://schemas.microsoft.com/office/drawing/2014/main" id="{D7874BC0-F74F-F6FA-58EA-CC565E60635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16" name="Picture 116">
            <a:extLst>
              <a:ext uri="{FF2B5EF4-FFF2-40B4-BE49-F238E27FC236}">
                <a16:creationId xmlns:a16="http://schemas.microsoft.com/office/drawing/2014/main" id="{F2ACA49E-8D2B-9B9D-FDA3-57BA4279FB4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17" name="Freeform 117">
            <a:extLst>
              <a:ext uri="{FF2B5EF4-FFF2-40B4-BE49-F238E27FC236}">
                <a16:creationId xmlns:a16="http://schemas.microsoft.com/office/drawing/2014/main" id="{E60E67F7-CE28-CD74-5B4A-F50909F05FE3}"/>
              </a:ext>
            </a:extLst>
          </p:cNvPr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9" name="Rectangle 119">
            <a:extLst>
              <a:ext uri="{FF2B5EF4-FFF2-40B4-BE49-F238E27FC236}">
                <a16:creationId xmlns:a16="http://schemas.microsoft.com/office/drawing/2014/main" id="{30B76A8E-7BCA-7995-0FA0-F5C78B875D6E}"/>
              </a:ext>
            </a:extLst>
          </p:cNvPr>
          <p:cNvSpPr/>
          <p:nvPr/>
        </p:nvSpPr>
        <p:spPr>
          <a:xfrm>
            <a:off x="1699260" y="1330475"/>
            <a:ext cx="7607852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000" b="1" i="0" spc="0" baseline="0" dirty="0">
                <a:solidFill>
                  <a:srgbClr val="33339A"/>
                </a:solidFill>
                <a:latin typeface="Arial"/>
              </a:rPr>
              <a:t>Importance in 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7D9B3-11ED-CA98-1C64-633E0F3B91FB}"/>
              </a:ext>
            </a:extLst>
          </p:cNvPr>
          <p:cNvSpPr txBox="1"/>
          <p:nvPr/>
        </p:nvSpPr>
        <p:spPr>
          <a:xfrm>
            <a:off x="998982" y="2728882"/>
            <a:ext cx="856484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Motion Tracking</a:t>
            </a:r>
            <a:r>
              <a:rPr lang="en-US" sz="3200" b="0" i="0" dirty="0">
                <a:solidFill>
                  <a:srgbClr val="0D0D0D"/>
                </a:solidFill>
                <a:effectLst/>
                <a:latin typeface="Söhne"/>
              </a:rPr>
              <a:t>: Tracking the movement of objects across a sequence of images by following the motion of interest points.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3200" b="1" i="0" dirty="0">
              <a:solidFill>
                <a:srgbClr val="0D0D0D"/>
              </a:solidFill>
              <a:effectLst/>
              <a:latin typeface="Söhne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Structure from Motion (</a:t>
            </a:r>
            <a:r>
              <a:rPr lang="en-US" sz="3200" b="1" i="0" dirty="0" err="1">
                <a:solidFill>
                  <a:srgbClr val="0D0D0D"/>
                </a:solidFill>
                <a:effectLst/>
                <a:latin typeface="Söhne"/>
              </a:rPr>
              <a:t>SfM</a:t>
            </a: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)</a:t>
            </a:r>
            <a:r>
              <a:rPr lang="en-US" sz="3200" b="0" i="0" dirty="0">
                <a:solidFill>
                  <a:srgbClr val="0D0D0D"/>
                </a:solidFill>
                <a:effectLst/>
                <a:latin typeface="Söhne"/>
              </a:rPr>
              <a:t>: Reconstructing the 3D structure of a scene from multiple images by tracking interest points across those images.</a:t>
            </a:r>
          </a:p>
        </p:txBody>
      </p:sp>
    </p:spTree>
    <p:extLst>
      <p:ext uri="{BB962C8B-B14F-4D97-AF65-F5344CB8AC3E}">
        <p14:creationId xmlns:p14="http://schemas.microsoft.com/office/powerpoint/2010/main" val="1273128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Freeform 260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61" name="Picture 26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555" y="2362200"/>
            <a:ext cx="8782050" cy="3048000"/>
          </a:xfrm>
          <a:prstGeom prst="rect">
            <a:avLst/>
          </a:prstGeom>
          <a:noFill/>
        </p:spPr>
      </p:pic>
      <p:sp>
        <p:nvSpPr>
          <p:cNvPr id="262" name="Rectangle 262"/>
          <p:cNvSpPr/>
          <p:nvPr/>
        </p:nvSpPr>
        <p:spPr>
          <a:xfrm>
            <a:off x="1005839" y="633985"/>
            <a:ext cx="5933724" cy="5486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6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3600" b="0" i="0" spc="-66" baseline="0" dirty="0">
                <a:solidFill>
                  <a:srgbClr val="000000"/>
                </a:solidFill>
                <a:latin typeface="Calibri"/>
              </a:rPr>
              <a:t>x</a:t>
            </a:r>
            <a:r>
              <a:rPr lang="en-US" sz="3600" b="0" i="0" spc="0" baseline="0" dirty="0">
                <a:solidFill>
                  <a:srgbClr val="000000"/>
                </a:solidFill>
                <a:latin typeface="Calibri"/>
              </a:rPr>
              <a:t>ample: </a:t>
            </a:r>
            <a:r>
              <a:rPr lang="en-US" sz="3600" b="0" i="0" spc="-40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3600" b="0" i="0" spc="0" baseline="0" dirty="0">
                <a:solidFill>
                  <a:srgbClr val="000000"/>
                </a:solidFill>
                <a:latin typeface="Calibri"/>
              </a:rPr>
              <a:t>tructu</a:t>
            </a:r>
            <a:r>
              <a:rPr lang="en-US" sz="3600" b="0" i="0" spc="-4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6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3600" b="0" i="0" spc="-22" baseline="0" dirty="0">
                <a:solidFill>
                  <a:srgbClr val="000000"/>
                </a:solidFill>
                <a:latin typeface="Calibri"/>
              </a:rPr>
              <a:t> </a:t>
            </a:r>
            <a:r>
              <a:rPr lang="en-US" sz="3600" b="0" i="0" spc="0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3600" b="0" i="0" spc="-6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600" b="0" i="0" spc="0" baseline="0" dirty="0">
                <a:solidFill>
                  <a:srgbClr val="000000"/>
                </a:solidFill>
                <a:latin typeface="Calibri"/>
              </a:rPr>
              <a:t>om motion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 275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76" name="Picture 27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80303" y="5031487"/>
            <a:ext cx="863346" cy="863346"/>
          </a:xfrm>
          <a:prstGeom prst="rect">
            <a:avLst/>
          </a:prstGeom>
          <a:noFill/>
        </p:spPr>
      </p:pic>
      <p:pic>
        <p:nvPicPr>
          <p:cNvPr id="277" name="Picture 27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2925" y="5031486"/>
            <a:ext cx="933450" cy="866394"/>
          </a:xfrm>
          <a:prstGeom prst="rect">
            <a:avLst/>
          </a:prstGeom>
          <a:noFill/>
        </p:spPr>
      </p:pic>
      <p:pic>
        <p:nvPicPr>
          <p:cNvPr id="278" name="Picture 27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57270" y="5290059"/>
            <a:ext cx="655573" cy="308864"/>
          </a:xfrm>
          <a:prstGeom prst="rect">
            <a:avLst/>
          </a:prstGeom>
          <a:noFill/>
        </p:spPr>
      </p:pic>
      <p:pic>
        <p:nvPicPr>
          <p:cNvPr id="279" name="Picture 279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7600" y="5168900"/>
            <a:ext cx="76454" cy="530605"/>
          </a:xfrm>
          <a:prstGeom prst="rect">
            <a:avLst/>
          </a:prstGeom>
          <a:noFill/>
        </p:spPr>
      </p:pic>
      <p:pic>
        <p:nvPicPr>
          <p:cNvPr id="280" name="Picture 28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06650" y="5653533"/>
            <a:ext cx="860552" cy="76453"/>
          </a:xfrm>
          <a:prstGeom prst="rect">
            <a:avLst/>
          </a:prstGeom>
          <a:noFill/>
        </p:spPr>
      </p:pic>
      <p:sp>
        <p:nvSpPr>
          <p:cNvPr id="281" name="Freeform 281"/>
          <p:cNvSpPr/>
          <p:nvPr/>
        </p:nvSpPr>
        <p:spPr>
          <a:xfrm rot="5400000">
            <a:off x="2380106" y="5529453"/>
            <a:ext cx="249936" cy="52578"/>
          </a:xfrm>
          <a:custGeom>
            <a:avLst/>
            <a:gdLst/>
            <a:ahLst/>
            <a:cxnLst/>
            <a:rect l="0" t="0" r="0" b="0"/>
            <a:pathLst>
              <a:path w="249936" h="52578">
                <a:moveTo>
                  <a:pt x="0" y="52578"/>
                </a:moveTo>
                <a:lnTo>
                  <a:pt x="249936" y="52578"/>
                </a:lnTo>
                <a:lnTo>
                  <a:pt x="249936" y="0"/>
                </a:lnTo>
                <a:lnTo>
                  <a:pt x="0" y="0"/>
                </a:lnTo>
                <a:lnTo>
                  <a:pt x="0" y="52578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82" name="Picture 28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59227" y="5411979"/>
            <a:ext cx="90932" cy="287527"/>
          </a:xfrm>
          <a:prstGeom prst="rect">
            <a:avLst/>
          </a:prstGeom>
          <a:noFill/>
        </p:spPr>
      </p:pic>
      <p:sp>
        <p:nvSpPr>
          <p:cNvPr id="283" name="Freeform 283"/>
          <p:cNvSpPr/>
          <p:nvPr/>
        </p:nvSpPr>
        <p:spPr>
          <a:xfrm rot="5400000">
            <a:off x="2430398" y="5529453"/>
            <a:ext cx="249936" cy="52578"/>
          </a:xfrm>
          <a:custGeom>
            <a:avLst/>
            <a:gdLst/>
            <a:ahLst/>
            <a:cxnLst/>
            <a:rect l="0" t="0" r="0" b="0"/>
            <a:pathLst>
              <a:path w="249936" h="52578">
                <a:moveTo>
                  <a:pt x="0" y="52578"/>
                </a:moveTo>
                <a:lnTo>
                  <a:pt x="249936" y="52578"/>
                </a:lnTo>
                <a:lnTo>
                  <a:pt x="249936" y="0"/>
                </a:lnTo>
                <a:lnTo>
                  <a:pt x="0" y="0"/>
                </a:lnTo>
                <a:lnTo>
                  <a:pt x="0" y="52578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84" name="Picture 284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9520" y="5411979"/>
            <a:ext cx="90932" cy="287527"/>
          </a:xfrm>
          <a:prstGeom prst="rect">
            <a:avLst/>
          </a:prstGeom>
          <a:noFill/>
        </p:spPr>
      </p:pic>
      <p:sp>
        <p:nvSpPr>
          <p:cNvPr id="285" name="Freeform 285"/>
          <p:cNvSpPr/>
          <p:nvPr/>
        </p:nvSpPr>
        <p:spPr>
          <a:xfrm rot="5400000">
            <a:off x="2482595" y="5529834"/>
            <a:ext cx="249936" cy="51816"/>
          </a:xfrm>
          <a:custGeom>
            <a:avLst/>
            <a:gdLst/>
            <a:ahLst/>
            <a:cxnLst/>
            <a:rect l="0" t="0" r="0" b="0"/>
            <a:pathLst>
              <a:path w="249936" h="51816">
                <a:moveTo>
                  <a:pt x="0" y="51816"/>
                </a:moveTo>
                <a:lnTo>
                  <a:pt x="249936" y="51816"/>
                </a:lnTo>
                <a:lnTo>
                  <a:pt x="249936" y="0"/>
                </a:lnTo>
                <a:lnTo>
                  <a:pt x="0" y="0"/>
                </a:lnTo>
                <a:lnTo>
                  <a:pt x="0" y="51816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86" name="Picture 286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62098" y="5411979"/>
            <a:ext cx="90932" cy="287527"/>
          </a:xfrm>
          <a:prstGeom prst="rect">
            <a:avLst/>
          </a:prstGeom>
          <a:noFill/>
        </p:spPr>
      </p:pic>
      <p:sp>
        <p:nvSpPr>
          <p:cNvPr id="287" name="Freeform 287"/>
          <p:cNvSpPr/>
          <p:nvPr/>
        </p:nvSpPr>
        <p:spPr>
          <a:xfrm rot="5400000">
            <a:off x="2472309" y="5466969"/>
            <a:ext cx="374904" cy="52578"/>
          </a:xfrm>
          <a:custGeom>
            <a:avLst/>
            <a:gdLst/>
            <a:ahLst/>
            <a:cxnLst/>
            <a:rect l="0" t="0" r="0" b="0"/>
            <a:pathLst>
              <a:path w="374904" h="52578">
                <a:moveTo>
                  <a:pt x="0" y="52578"/>
                </a:moveTo>
                <a:lnTo>
                  <a:pt x="374904" y="52578"/>
                </a:lnTo>
                <a:lnTo>
                  <a:pt x="374904" y="0"/>
                </a:lnTo>
                <a:lnTo>
                  <a:pt x="0" y="0"/>
                </a:lnTo>
                <a:lnTo>
                  <a:pt x="0" y="52578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88" name="Picture 288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14676" y="5287010"/>
            <a:ext cx="90932" cy="412496"/>
          </a:xfrm>
          <a:prstGeom prst="rect">
            <a:avLst/>
          </a:prstGeom>
          <a:noFill/>
        </p:spPr>
      </p:pic>
      <p:sp>
        <p:nvSpPr>
          <p:cNvPr id="289" name="Freeform 289"/>
          <p:cNvSpPr/>
          <p:nvPr/>
        </p:nvSpPr>
        <p:spPr>
          <a:xfrm rot="5400000">
            <a:off x="2585085" y="5529453"/>
            <a:ext cx="249936" cy="52578"/>
          </a:xfrm>
          <a:custGeom>
            <a:avLst/>
            <a:gdLst/>
            <a:ahLst/>
            <a:cxnLst/>
            <a:rect l="0" t="0" r="0" b="0"/>
            <a:pathLst>
              <a:path w="249936" h="52578">
                <a:moveTo>
                  <a:pt x="0" y="52578"/>
                </a:moveTo>
                <a:lnTo>
                  <a:pt x="249936" y="52578"/>
                </a:lnTo>
                <a:lnTo>
                  <a:pt x="249936" y="0"/>
                </a:lnTo>
                <a:lnTo>
                  <a:pt x="0" y="0"/>
                </a:lnTo>
                <a:lnTo>
                  <a:pt x="0" y="52578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90" name="Picture 290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4967" y="5411979"/>
            <a:ext cx="90932" cy="287527"/>
          </a:xfrm>
          <a:prstGeom prst="rect">
            <a:avLst/>
          </a:prstGeom>
          <a:noFill/>
        </p:spPr>
      </p:pic>
      <p:sp>
        <p:nvSpPr>
          <p:cNvPr id="291" name="Freeform 291"/>
          <p:cNvSpPr/>
          <p:nvPr/>
        </p:nvSpPr>
        <p:spPr>
          <a:xfrm rot="5400000">
            <a:off x="2534032" y="5425821"/>
            <a:ext cx="457200" cy="52578"/>
          </a:xfrm>
          <a:custGeom>
            <a:avLst/>
            <a:gdLst/>
            <a:ahLst/>
            <a:cxnLst/>
            <a:rect l="0" t="0" r="0" b="0"/>
            <a:pathLst>
              <a:path w="457200" h="52578">
                <a:moveTo>
                  <a:pt x="0" y="52578"/>
                </a:moveTo>
                <a:lnTo>
                  <a:pt x="457200" y="52578"/>
                </a:lnTo>
                <a:lnTo>
                  <a:pt x="457200" y="0"/>
                </a:lnTo>
                <a:lnTo>
                  <a:pt x="0" y="0"/>
                </a:lnTo>
                <a:lnTo>
                  <a:pt x="0" y="52578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92" name="Picture 292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17545" y="5204715"/>
            <a:ext cx="90170" cy="494791"/>
          </a:xfrm>
          <a:prstGeom prst="rect">
            <a:avLst/>
          </a:prstGeom>
          <a:noFill/>
        </p:spPr>
      </p:pic>
      <p:sp>
        <p:nvSpPr>
          <p:cNvPr id="293" name="Freeform 293"/>
          <p:cNvSpPr/>
          <p:nvPr/>
        </p:nvSpPr>
        <p:spPr>
          <a:xfrm rot="5400000">
            <a:off x="2564512" y="5406008"/>
            <a:ext cx="499109" cy="50292"/>
          </a:xfrm>
          <a:custGeom>
            <a:avLst/>
            <a:gdLst/>
            <a:ahLst/>
            <a:cxnLst/>
            <a:rect l="0" t="0" r="0" b="0"/>
            <a:pathLst>
              <a:path w="499109" h="50292">
                <a:moveTo>
                  <a:pt x="0" y="50292"/>
                </a:moveTo>
                <a:lnTo>
                  <a:pt x="499109" y="50292"/>
                </a:lnTo>
                <a:lnTo>
                  <a:pt x="499109" y="0"/>
                </a:lnTo>
                <a:lnTo>
                  <a:pt x="0" y="0"/>
                </a:lnTo>
                <a:lnTo>
                  <a:pt x="0" y="50292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94" name="Picture 294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70123" y="5162042"/>
            <a:ext cx="87883" cy="537464"/>
          </a:xfrm>
          <a:prstGeom prst="rect">
            <a:avLst/>
          </a:prstGeom>
          <a:noFill/>
        </p:spPr>
      </p:pic>
      <p:sp>
        <p:nvSpPr>
          <p:cNvPr id="295" name="Freeform 295"/>
          <p:cNvSpPr/>
          <p:nvPr/>
        </p:nvSpPr>
        <p:spPr>
          <a:xfrm rot="5400000">
            <a:off x="2594610" y="5383530"/>
            <a:ext cx="541782" cy="52578"/>
          </a:xfrm>
          <a:custGeom>
            <a:avLst/>
            <a:gdLst/>
            <a:ahLst/>
            <a:cxnLst/>
            <a:rect l="0" t="0" r="0" b="0"/>
            <a:pathLst>
              <a:path w="541782" h="52578">
                <a:moveTo>
                  <a:pt x="0" y="52578"/>
                </a:moveTo>
                <a:lnTo>
                  <a:pt x="541782" y="52578"/>
                </a:lnTo>
                <a:lnTo>
                  <a:pt x="541782" y="0"/>
                </a:lnTo>
                <a:lnTo>
                  <a:pt x="0" y="0"/>
                </a:lnTo>
                <a:lnTo>
                  <a:pt x="0" y="52578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96" name="Picture 29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20416" y="5120133"/>
            <a:ext cx="90170" cy="579373"/>
          </a:xfrm>
          <a:prstGeom prst="rect">
            <a:avLst/>
          </a:prstGeom>
          <a:noFill/>
        </p:spPr>
      </p:pic>
      <p:sp>
        <p:nvSpPr>
          <p:cNvPr id="297" name="Freeform 297"/>
          <p:cNvSpPr/>
          <p:nvPr/>
        </p:nvSpPr>
        <p:spPr>
          <a:xfrm rot="5400000">
            <a:off x="2647188" y="5383530"/>
            <a:ext cx="541782" cy="52578"/>
          </a:xfrm>
          <a:custGeom>
            <a:avLst/>
            <a:gdLst/>
            <a:ahLst/>
            <a:cxnLst/>
            <a:rect l="0" t="0" r="0" b="0"/>
            <a:pathLst>
              <a:path w="541782" h="52578">
                <a:moveTo>
                  <a:pt x="0" y="52578"/>
                </a:moveTo>
                <a:lnTo>
                  <a:pt x="541782" y="52578"/>
                </a:lnTo>
                <a:lnTo>
                  <a:pt x="541782" y="0"/>
                </a:lnTo>
                <a:lnTo>
                  <a:pt x="0" y="0"/>
                </a:lnTo>
                <a:lnTo>
                  <a:pt x="0" y="52578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98" name="Picture 298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2994" y="5120133"/>
            <a:ext cx="90170" cy="579373"/>
          </a:xfrm>
          <a:prstGeom prst="rect">
            <a:avLst/>
          </a:prstGeom>
          <a:noFill/>
        </p:spPr>
      </p:pic>
      <p:sp>
        <p:nvSpPr>
          <p:cNvPr id="299" name="Freeform 299"/>
          <p:cNvSpPr/>
          <p:nvPr/>
        </p:nvSpPr>
        <p:spPr>
          <a:xfrm rot="5400000">
            <a:off x="2721102" y="5404865"/>
            <a:ext cx="499109" cy="52578"/>
          </a:xfrm>
          <a:custGeom>
            <a:avLst/>
            <a:gdLst/>
            <a:ahLst/>
            <a:cxnLst/>
            <a:rect l="0" t="0" r="0" b="0"/>
            <a:pathLst>
              <a:path w="499109" h="52578">
                <a:moveTo>
                  <a:pt x="0" y="52578"/>
                </a:moveTo>
                <a:lnTo>
                  <a:pt x="499109" y="52578"/>
                </a:lnTo>
                <a:lnTo>
                  <a:pt x="499109" y="0"/>
                </a:lnTo>
                <a:lnTo>
                  <a:pt x="0" y="0"/>
                </a:lnTo>
                <a:lnTo>
                  <a:pt x="0" y="52578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00" name="Picture 300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25572" y="5162042"/>
            <a:ext cx="90170" cy="537464"/>
          </a:xfrm>
          <a:prstGeom prst="rect">
            <a:avLst/>
          </a:prstGeom>
          <a:noFill/>
        </p:spPr>
      </p:pic>
      <p:sp>
        <p:nvSpPr>
          <p:cNvPr id="301" name="Freeform 301"/>
          <p:cNvSpPr/>
          <p:nvPr/>
        </p:nvSpPr>
        <p:spPr>
          <a:xfrm rot="5400000">
            <a:off x="2895981" y="5529453"/>
            <a:ext cx="249936" cy="52578"/>
          </a:xfrm>
          <a:custGeom>
            <a:avLst/>
            <a:gdLst/>
            <a:ahLst/>
            <a:cxnLst/>
            <a:rect l="0" t="0" r="0" b="0"/>
            <a:pathLst>
              <a:path w="249936" h="52578">
                <a:moveTo>
                  <a:pt x="0" y="52578"/>
                </a:moveTo>
                <a:lnTo>
                  <a:pt x="249936" y="52578"/>
                </a:lnTo>
                <a:lnTo>
                  <a:pt x="249936" y="0"/>
                </a:lnTo>
                <a:lnTo>
                  <a:pt x="0" y="0"/>
                </a:lnTo>
                <a:lnTo>
                  <a:pt x="0" y="52578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02" name="Picture 302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5101" y="5411979"/>
            <a:ext cx="90932" cy="287527"/>
          </a:xfrm>
          <a:prstGeom prst="rect">
            <a:avLst/>
          </a:prstGeom>
          <a:noFill/>
        </p:spPr>
      </p:pic>
      <p:sp>
        <p:nvSpPr>
          <p:cNvPr id="303" name="Freeform 303"/>
          <p:cNvSpPr/>
          <p:nvPr/>
        </p:nvSpPr>
        <p:spPr>
          <a:xfrm rot="5400000">
            <a:off x="2948559" y="5529453"/>
            <a:ext cx="249936" cy="52578"/>
          </a:xfrm>
          <a:custGeom>
            <a:avLst/>
            <a:gdLst/>
            <a:ahLst/>
            <a:cxnLst/>
            <a:rect l="0" t="0" r="0" b="0"/>
            <a:pathLst>
              <a:path w="249936" h="52578">
                <a:moveTo>
                  <a:pt x="0" y="52578"/>
                </a:moveTo>
                <a:lnTo>
                  <a:pt x="249936" y="52578"/>
                </a:lnTo>
                <a:lnTo>
                  <a:pt x="249936" y="0"/>
                </a:lnTo>
                <a:lnTo>
                  <a:pt x="0" y="0"/>
                </a:lnTo>
                <a:lnTo>
                  <a:pt x="0" y="52578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04" name="Picture 304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27679" y="5411979"/>
            <a:ext cx="90932" cy="287527"/>
          </a:xfrm>
          <a:prstGeom prst="rect">
            <a:avLst/>
          </a:prstGeom>
          <a:noFill/>
        </p:spPr>
      </p:pic>
      <p:pic>
        <p:nvPicPr>
          <p:cNvPr id="305" name="Picture 305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6826" y="5161280"/>
            <a:ext cx="76453" cy="536702"/>
          </a:xfrm>
          <a:prstGeom prst="rect">
            <a:avLst/>
          </a:prstGeom>
          <a:noFill/>
        </p:spPr>
      </p:pic>
      <p:pic>
        <p:nvPicPr>
          <p:cNvPr id="306" name="Picture 306"/>
          <p:cNvPicPr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95876" y="5652009"/>
            <a:ext cx="788923" cy="75691"/>
          </a:xfrm>
          <a:prstGeom prst="rect">
            <a:avLst/>
          </a:prstGeom>
          <a:noFill/>
        </p:spPr>
      </p:pic>
      <p:sp>
        <p:nvSpPr>
          <p:cNvPr id="307" name="Freeform 307"/>
          <p:cNvSpPr/>
          <p:nvPr/>
        </p:nvSpPr>
        <p:spPr>
          <a:xfrm rot="5400000">
            <a:off x="4560951" y="5528692"/>
            <a:ext cx="252984" cy="48006"/>
          </a:xfrm>
          <a:custGeom>
            <a:avLst/>
            <a:gdLst/>
            <a:ahLst/>
            <a:cxnLst/>
            <a:rect l="0" t="0" r="0" b="0"/>
            <a:pathLst>
              <a:path w="252984" h="48006">
                <a:moveTo>
                  <a:pt x="0" y="48006"/>
                </a:moveTo>
                <a:lnTo>
                  <a:pt x="252984" y="48006"/>
                </a:lnTo>
                <a:lnTo>
                  <a:pt x="252984" y="0"/>
                </a:lnTo>
                <a:lnTo>
                  <a:pt x="0" y="0"/>
                </a:lnTo>
                <a:lnTo>
                  <a:pt x="0" y="48006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08" name="Picture 308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882" y="5407406"/>
            <a:ext cx="86359" cy="290576"/>
          </a:xfrm>
          <a:prstGeom prst="rect">
            <a:avLst/>
          </a:prstGeom>
          <a:noFill/>
        </p:spPr>
      </p:pic>
      <p:sp>
        <p:nvSpPr>
          <p:cNvPr id="309" name="Freeform 309"/>
          <p:cNvSpPr/>
          <p:nvPr/>
        </p:nvSpPr>
        <p:spPr>
          <a:xfrm rot="5400000">
            <a:off x="4606670" y="5528692"/>
            <a:ext cx="252984" cy="48006"/>
          </a:xfrm>
          <a:custGeom>
            <a:avLst/>
            <a:gdLst/>
            <a:ahLst/>
            <a:cxnLst/>
            <a:rect l="0" t="0" r="0" b="0"/>
            <a:pathLst>
              <a:path w="252984" h="48006">
                <a:moveTo>
                  <a:pt x="0" y="48006"/>
                </a:moveTo>
                <a:lnTo>
                  <a:pt x="252984" y="48006"/>
                </a:lnTo>
                <a:lnTo>
                  <a:pt x="252984" y="0"/>
                </a:lnTo>
                <a:lnTo>
                  <a:pt x="0" y="0"/>
                </a:lnTo>
                <a:lnTo>
                  <a:pt x="0" y="48006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10" name="Picture 310"/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90364" y="5407406"/>
            <a:ext cx="85597" cy="290576"/>
          </a:xfrm>
          <a:prstGeom prst="rect">
            <a:avLst/>
          </a:prstGeom>
          <a:noFill/>
        </p:spPr>
      </p:pic>
      <p:sp>
        <p:nvSpPr>
          <p:cNvPr id="311" name="Freeform 311"/>
          <p:cNvSpPr/>
          <p:nvPr/>
        </p:nvSpPr>
        <p:spPr>
          <a:xfrm rot="5400000">
            <a:off x="4654676" y="5528692"/>
            <a:ext cx="252984" cy="48006"/>
          </a:xfrm>
          <a:custGeom>
            <a:avLst/>
            <a:gdLst/>
            <a:ahLst/>
            <a:cxnLst/>
            <a:rect l="0" t="0" r="0" b="0"/>
            <a:pathLst>
              <a:path w="252984" h="48006">
                <a:moveTo>
                  <a:pt x="0" y="48006"/>
                </a:moveTo>
                <a:lnTo>
                  <a:pt x="252984" y="48006"/>
                </a:lnTo>
                <a:lnTo>
                  <a:pt x="252984" y="0"/>
                </a:lnTo>
                <a:lnTo>
                  <a:pt x="0" y="0"/>
                </a:lnTo>
                <a:lnTo>
                  <a:pt x="0" y="48006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12" name="Picture 312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8370" y="5407406"/>
            <a:ext cx="85597" cy="290576"/>
          </a:xfrm>
          <a:prstGeom prst="rect">
            <a:avLst/>
          </a:prstGeom>
          <a:noFill/>
        </p:spPr>
      </p:pic>
      <p:sp>
        <p:nvSpPr>
          <p:cNvPr id="313" name="Freeform 313"/>
          <p:cNvSpPr/>
          <p:nvPr/>
        </p:nvSpPr>
        <p:spPr>
          <a:xfrm rot="5400000">
            <a:off x="4639818" y="5465825"/>
            <a:ext cx="378714" cy="48006"/>
          </a:xfrm>
          <a:custGeom>
            <a:avLst/>
            <a:gdLst/>
            <a:ahLst/>
            <a:cxnLst/>
            <a:rect l="0" t="0" r="0" b="0"/>
            <a:pathLst>
              <a:path w="378714" h="48006">
                <a:moveTo>
                  <a:pt x="0" y="48006"/>
                </a:moveTo>
                <a:lnTo>
                  <a:pt x="378714" y="48006"/>
                </a:lnTo>
                <a:lnTo>
                  <a:pt x="378714" y="0"/>
                </a:lnTo>
                <a:lnTo>
                  <a:pt x="0" y="0"/>
                </a:lnTo>
                <a:lnTo>
                  <a:pt x="0" y="48006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14" name="Picture 314"/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6376" y="5280915"/>
            <a:ext cx="85597" cy="417067"/>
          </a:xfrm>
          <a:prstGeom prst="rect">
            <a:avLst/>
          </a:prstGeom>
          <a:noFill/>
        </p:spPr>
      </p:pic>
      <p:sp>
        <p:nvSpPr>
          <p:cNvPr id="315" name="Freeform 315"/>
          <p:cNvSpPr/>
          <p:nvPr/>
        </p:nvSpPr>
        <p:spPr>
          <a:xfrm rot="5400000">
            <a:off x="4664201" y="5444490"/>
            <a:ext cx="421386" cy="48006"/>
          </a:xfrm>
          <a:custGeom>
            <a:avLst/>
            <a:gdLst/>
            <a:ahLst/>
            <a:cxnLst/>
            <a:rect l="0" t="0" r="0" b="0"/>
            <a:pathLst>
              <a:path w="421386" h="48006">
                <a:moveTo>
                  <a:pt x="0" y="48006"/>
                </a:moveTo>
                <a:lnTo>
                  <a:pt x="421386" y="48006"/>
                </a:lnTo>
                <a:lnTo>
                  <a:pt x="421386" y="0"/>
                </a:lnTo>
                <a:lnTo>
                  <a:pt x="0" y="0"/>
                </a:lnTo>
                <a:lnTo>
                  <a:pt x="0" y="48006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16" name="Picture 316"/>
          <p:cNvPicPr>
            <a:picLocks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2096" y="5238242"/>
            <a:ext cx="85597" cy="459740"/>
          </a:xfrm>
          <a:prstGeom prst="rect">
            <a:avLst/>
          </a:prstGeom>
          <a:noFill/>
        </p:spPr>
      </p:pic>
      <p:sp>
        <p:nvSpPr>
          <p:cNvPr id="317" name="Freeform 317"/>
          <p:cNvSpPr/>
          <p:nvPr/>
        </p:nvSpPr>
        <p:spPr>
          <a:xfrm rot="5400000">
            <a:off x="4796408" y="5528692"/>
            <a:ext cx="252984" cy="48006"/>
          </a:xfrm>
          <a:custGeom>
            <a:avLst/>
            <a:gdLst/>
            <a:ahLst/>
            <a:cxnLst/>
            <a:rect l="0" t="0" r="0" b="0"/>
            <a:pathLst>
              <a:path w="252984" h="48006">
                <a:moveTo>
                  <a:pt x="0" y="48006"/>
                </a:moveTo>
                <a:lnTo>
                  <a:pt x="252984" y="48006"/>
                </a:lnTo>
                <a:lnTo>
                  <a:pt x="252984" y="0"/>
                </a:lnTo>
                <a:lnTo>
                  <a:pt x="0" y="0"/>
                </a:lnTo>
                <a:lnTo>
                  <a:pt x="0" y="48006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18" name="Picture 318"/>
          <p:cNvPicPr>
            <a:picLocks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80102" y="5407406"/>
            <a:ext cx="85597" cy="290576"/>
          </a:xfrm>
          <a:prstGeom prst="rect">
            <a:avLst/>
          </a:prstGeom>
          <a:noFill/>
        </p:spPr>
      </p:pic>
      <p:sp>
        <p:nvSpPr>
          <p:cNvPr id="319" name="Freeform 319"/>
          <p:cNvSpPr/>
          <p:nvPr/>
        </p:nvSpPr>
        <p:spPr>
          <a:xfrm rot="5400000">
            <a:off x="4717161" y="5403722"/>
            <a:ext cx="505206" cy="45720"/>
          </a:xfrm>
          <a:custGeom>
            <a:avLst/>
            <a:gdLst/>
            <a:ahLst/>
            <a:cxnLst/>
            <a:rect l="0" t="0" r="0" b="0"/>
            <a:pathLst>
              <a:path w="505206" h="45720">
                <a:moveTo>
                  <a:pt x="0" y="45720"/>
                </a:moveTo>
                <a:lnTo>
                  <a:pt x="505206" y="45720"/>
                </a:lnTo>
                <a:lnTo>
                  <a:pt x="505206" y="0"/>
                </a:lnTo>
                <a:lnTo>
                  <a:pt x="0" y="0"/>
                </a:lnTo>
                <a:lnTo>
                  <a:pt x="0" y="45720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20" name="Picture 320"/>
          <p:cNvPicPr>
            <a:picLocks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28108" y="5155185"/>
            <a:ext cx="84073" cy="542797"/>
          </a:xfrm>
          <a:prstGeom prst="rect">
            <a:avLst/>
          </a:prstGeom>
          <a:noFill/>
        </p:spPr>
      </p:pic>
      <p:sp>
        <p:nvSpPr>
          <p:cNvPr id="321" name="Freeform 321"/>
          <p:cNvSpPr/>
          <p:nvPr/>
        </p:nvSpPr>
        <p:spPr>
          <a:xfrm rot="5400000">
            <a:off x="4890134" y="5528692"/>
            <a:ext cx="252984" cy="48006"/>
          </a:xfrm>
          <a:custGeom>
            <a:avLst/>
            <a:gdLst/>
            <a:ahLst/>
            <a:cxnLst/>
            <a:rect l="0" t="0" r="0" b="0"/>
            <a:pathLst>
              <a:path w="252984" h="48006">
                <a:moveTo>
                  <a:pt x="0" y="48006"/>
                </a:moveTo>
                <a:lnTo>
                  <a:pt x="252984" y="48006"/>
                </a:lnTo>
                <a:lnTo>
                  <a:pt x="252984" y="0"/>
                </a:lnTo>
                <a:lnTo>
                  <a:pt x="0" y="0"/>
                </a:lnTo>
                <a:lnTo>
                  <a:pt x="0" y="48006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22" name="Picture 322"/>
          <p:cNvPicPr>
            <a:picLocks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73828" y="5407406"/>
            <a:ext cx="86359" cy="290576"/>
          </a:xfrm>
          <a:prstGeom prst="rect">
            <a:avLst/>
          </a:prstGeom>
          <a:noFill/>
        </p:spPr>
      </p:pic>
      <p:sp>
        <p:nvSpPr>
          <p:cNvPr id="323" name="Freeform 323"/>
          <p:cNvSpPr/>
          <p:nvPr/>
        </p:nvSpPr>
        <p:spPr>
          <a:xfrm rot="5400000">
            <a:off x="4938140" y="5528692"/>
            <a:ext cx="252984" cy="48006"/>
          </a:xfrm>
          <a:custGeom>
            <a:avLst/>
            <a:gdLst/>
            <a:ahLst/>
            <a:cxnLst/>
            <a:rect l="0" t="0" r="0" b="0"/>
            <a:pathLst>
              <a:path w="252984" h="48006">
                <a:moveTo>
                  <a:pt x="0" y="48006"/>
                </a:moveTo>
                <a:lnTo>
                  <a:pt x="252984" y="48006"/>
                </a:lnTo>
                <a:lnTo>
                  <a:pt x="252984" y="0"/>
                </a:lnTo>
                <a:lnTo>
                  <a:pt x="0" y="0"/>
                </a:lnTo>
                <a:lnTo>
                  <a:pt x="0" y="48006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24" name="Picture 324"/>
          <p:cNvPicPr>
            <a:picLocks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1834" y="5407406"/>
            <a:ext cx="85597" cy="290576"/>
          </a:xfrm>
          <a:prstGeom prst="rect">
            <a:avLst/>
          </a:prstGeom>
          <a:noFill/>
        </p:spPr>
      </p:pic>
      <p:sp>
        <p:nvSpPr>
          <p:cNvPr id="325" name="Freeform 325"/>
          <p:cNvSpPr/>
          <p:nvPr/>
        </p:nvSpPr>
        <p:spPr>
          <a:xfrm rot="5400000">
            <a:off x="4986146" y="5528692"/>
            <a:ext cx="252984" cy="48006"/>
          </a:xfrm>
          <a:custGeom>
            <a:avLst/>
            <a:gdLst/>
            <a:ahLst/>
            <a:cxnLst/>
            <a:rect l="0" t="0" r="0" b="0"/>
            <a:pathLst>
              <a:path w="252984" h="48006">
                <a:moveTo>
                  <a:pt x="0" y="48006"/>
                </a:moveTo>
                <a:lnTo>
                  <a:pt x="252984" y="48006"/>
                </a:lnTo>
                <a:lnTo>
                  <a:pt x="252984" y="0"/>
                </a:lnTo>
                <a:lnTo>
                  <a:pt x="0" y="0"/>
                </a:lnTo>
                <a:lnTo>
                  <a:pt x="0" y="48006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26" name="Picture 326"/>
          <p:cNvPicPr>
            <a:picLocks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69840" y="5407406"/>
            <a:ext cx="85597" cy="290576"/>
          </a:xfrm>
          <a:prstGeom prst="rect">
            <a:avLst/>
          </a:prstGeom>
          <a:noFill/>
        </p:spPr>
      </p:pic>
      <p:sp>
        <p:nvSpPr>
          <p:cNvPr id="327" name="Freeform 327"/>
          <p:cNvSpPr/>
          <p:nvPr/>
        </p:nvSpPr>
        <p:spPr>
          <a:xfrm rot="5400000">
            <a:off x="5031866" y="5528692"/>
            <a:ext cx="252984" cy="48006"/>
          </a:xfrm>
          <a:custGeom>
            <a:avLst/>
            <a:gdLst/>
            <a:ahLst/>
            <a:cxnLst/>
            <a:rect l="0" t="0" r="0" b="0"/>
            <a:pathLst>
              <a:path w="252984" h="48006">
                <a:moveTo>
                  <a:pt x="0" y="48006"/>
                </a:moveTo>
                <a:lnTo>
                  <a:pt x="252984" y="48006"/>
                </a:lnTo>
                <a:lnTo>
                  <a:pt x="252984" y="0"/>
                </a:lnTo>
                <a:lnTo>
                  <a:pt x="0" y="0"/>
                </a:lnTo>
                <a:lnTo>
                  <a:pt x="0" y="48006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28" name="Picture 328"/>
          <p:cNvPicPr>
            <a:picLocks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15559" y="5407406"/>
            <a:ext cx="86359" cy="290576"/>
          </a:xfrm>
          <a:prstGeom prst="rect">
            <a:avLst/>
          </a:prstGeom>
          <a:noFill/>
        </p:spPr>
      </p:pic>
      <p:sp>
        <p:nvSpPr>
          <p:cNvPr id="329" name="Freeform 329"/>
          <p:cNvSpPr/>
          <p:nvPr/>
        </p:nvSpPr>
        <p:spPr>
          <a:xfrm rot="5400000">
            <a:off x="4995671" y="5444490"/>
            <a:ext cx="421386" cy="48006"/>
          </a:xfrm>
          <a:custGeom>
            <a:avLst/>
            <a:gdLst/>
            <a:ahLst/>
            <a:cxnLst/>
            <a:rect l="0" t="0" r="0" b="0"/>
            <a:pathLst>
              <a:path w="421386" h="48006">
                <a:moveTo>
                  <a:pt x="0" y="48006"/>
                </a:moveTo>
                <a:lnTo>
                  <a:pt x="421386" y="48006"/>
                </a:lnTo>
                <a:lnTo>
                  <a:pt x="421386" y="0"/>
                </a:lnTo>
                <a:lnTo>
                  <a:pt x="0" y="0"/>
                </a:lnTo>
                <a:lnTo>
                  <a:pt x="0" y="48006"/>
                </a:lnTo>
                <a:close/>
              </a:path>
            </a:pathLst>
          </a:custGeom>
          <a:solidFill>
            <a:srgbClr val="EEECE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30" name="Picture 330"/>
          <p:cNvPicPr>
            <a:picLocks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63565" y="5238242"/>
            <a:ext cx="86359" cy="459740"/>
          </a:xfrm>
          <a:prstGeom prst="rect">
            <a:avLst/>
          </a:prstGeom>
          <a:noFill/>
        </p:spPr>
      </p:pic>
      <p:pic>
        <p:nvPicPr>
          <p:cNvPr id="331" name="Picture 331"/>
          <p:cNvPicPr>
            <a:picLocks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16755" y="1682750"/>
            <a:ext cx="2262632" cy="654811"/>
          </a:xfrm>
          <a:prstGeom prst="rect">
            <a:avLst/>
          </a:prstGeom>
          <a:noFill/>
        </p:spPr>
      </p:pic>
      <p:pic>
        <p:nvPicPr>
          <p:cNvPr id="332" name="Picture 332"/>
          <p:cNvPicPr>
            <a:picLocks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06088" y="2299971"/>
            <a:ext cx="2262632" cy="32257"/>
          </a:xfrm>
          <a:prstGeom prst="rect">
            <a:avLst/>
          </a:prstGeom>
          <a:noFill/>
        </p:spPr>
      </p:pic>
      <p:pic>
        <p:nvPicPr>
          <p:cNvPr id="333" name="Picture 333"/>
          <p:cNvPicPr>
            <a:picLocks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3990" y="2306828"/>
            <a:ext cx="2287016" cy="32257"/>
          </a:xfrm>
          <a:prstGeom prst="rect">
            <a:avLst/>
          </a:prstGeom>
          <a:noFill/>
        </p:spPr>
      </p:pic>
      <p:pic>
        <p:nvPicPr>
          <p:cNvPr id="334" name="Picture 334"/>
          <p:cNvPicPr>
            <a:picLocks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1129" y="2313687"/>
            <a:ext cx="2311400" cy="32257"/>
          </a:xfrm>
          <a:prstGeom prst="rect">
            <a:avLst/>
          </a:prstGeom>
          <a:noFill/>
        </p:spPr>
      </p:pic>
      <p:pic>
        <p:nvPicPr>
          <p:cNvPr id="335" name="Picture 335"/>
          <p:cNvPicPr>
            <a:picLocks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9032" y="2320545"/>
            <a:ext cx="2335784" cy="32257"/>
          </a:xfrm>
          <a:prstGeom prst="rect">
            <a:avLst/>
          </a:prstGeom>
          <a:noFill/>
        </p:spPr>
      </p:pic>
      <p:pic>
        <p:nvPicPr>
          <p:cNvPr id="336" name="Picture 336"/>
          <p:cNvPicPr>
            <a:picLocks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16934" y="2327403"/>
            <a:ext cx="2360167" cy="32257"/>
          </a:xfrm>
          <a:prstGeom prst="rect">
            <a:avLst/>
          </a:prstGeom>
          <a:noFill/>
        </p:spPr>
      </p:pic>
      <p:pic>
        <p:nvPicPr>
          <p:cNvPr id="337" name="Picture 337"/>
          <p:cNvPicPr>
            <a:picLocks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4073" y="2334261"/>
            <a:ext cx="2384552" cy="32257"/>
          </a:xfrm>
          <a:prstGeom prst="rect">
            <a:avLst/>
          </a:prstGeom>
          <a:noFill/>
        </p:spPr>
      </p:pic>
      <p:pic>
        <p:nvPicPr>
          <p:cNvPr id="338" name="Picture 338"/>
          <p:cNvPicPr>
            <a:picLocks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71976" y="2341119"/>
            <a:ext cx="2408935" cy="32257"/>
          </a:xfrm>
          <a:prstGeom prst="rect">
            <a:avLst/>
          </a:prstGeom>
          <a:noFill/>
        </p:spPr>
      </p:pic>
      <p:pic>
        <p:nvPicPr>
          <p:cNvPr id="339" name="Picture 339"/>
          <p:cNvPicPr>
            <a:picLocks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9115" y="2347977"/>
            <a:ext cx="2433320" cy="32257"/>
          </a:xfrm>
          <a:prstGeom prst="rect">
            <a:avLst/>
          </a:prstGeom>
          <a:noFill/>
        </p:spPr>
      </p:pic>
      <p:pic>
        <p:nvPicPr>
          <p:cNvPr id="340" name="Picture 340"/>
          <p:cNvPicPr>
            <a:picLocks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27017" y="2354835"/>
            <a:ext cx="2457703" cy="32257"/>
          </a:xfrm>
          <a:prstGeom prst="rect">
            <a:avLst/>
          </a:prstGeom>
          <a:noFill/>
        </p:spPr>
      </p:pic>
      <p:pic>
        <p:nvPicPr>
          <p:cNvPr id="341" name="Picture 341"/>
          <p:cNvPicPr>
            <a:picLocks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04158" y="2361693"/>
            <a:ext cx="2482088" cy="32257"/>
          </a:xfrm>
          <a:prstGeom prst="rect">
            <a:avLst/>
          </a:prstGeom>
          <a:noFill/>
        </p:spPr>
      </p:pic>
      <p:pic>
        <p:nvPicPr>
          <p:cNvPr id="342" name="Picture 342"/>
          <p:cNvPicPr>
            <a:picLocks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82059" y="2368550"/>
            <a:ext cx="2506471" cy="32257"/>
          </a:xfrm>
          <a:prstGeom prst="rect">
            <a:avLst/>
          </a:prstGeom>
          <a:noFill/>
        </p:spPr>
      </p:pic>
      <p:pic>
        <p:nvPicPr>
          <p:cNvPr id="343" name="Picture 343"/>
          <p:cNvPicPr>
            <a:picLocks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71900" y="2374900"/>
            <a:ext cx="2515870" cy="38100"/>
          </a:xfrm>
          <a:prstGeom prst="rect">
            <a:avLst/>
          </a:prstGeom>
          <a:noFill/>
        </p:spPr>
      </p:pic>
      <p:pic>
        <p:nvPicPr>
          <p:cNvPr id="344" name="Picture 344"/>
          <p:cNvPicPr>
            <a:picLocks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71900" y="2387600"/>
            <a:ext cx="2519679" cy="38100"/>
          </a:xfrm>
          <a:prstGeom prst="rect">
            <a:avLst/>
          </a:prstGeom>
          <a:noFill/>
        </p:spPr>
      </p:pic>
      <p:pic>
        <p:nvPicPr>
          <p:cNvPr id="345" name="Picture 345"/>
          <p:cNvPicPr>
            <a:picLocks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83584" y="2400300"/>
            <a:ext cx="2512567" cy="38100"/>
          </a:xfrm>
          <a:prstGeom prst="rect">
            <a:avLst/>
          </a:prstGeom>
          <a:noFill/>
        </p:spPr>
      </p:pic>
      <p:pic>
        <p:nvPicPr>
          <p:cNvPr id="346" name="Picture 346"/>
          <p:cNvPicPr>
            <a:picLocks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84600" y="2413000"/>
            <a:ext cx="2515361" cy="38100"/>
          </a:xfrm>
          <a:prstGeom prst="rect">
            <a:avLst/>
          </a:prstGeom>
          <a:noFill/>
        </p:spPr>
      </p:pic>
      <p:pic>
        <p:nvPicPr>
          <p:cNvPr id="347" name="Picture 347"/>
          <p:cNvPicPr>
            <a:picLocks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84600" y="2425700"/>
            <a:ext cx="2519933" cy="38100"/>
          </a:xfrm>
          <a:prstGeom prst="rect">
            <a:avLst/>
          </a:prstGeom>
          <a:noFill/>
        </p:spPr>
      </p:pic>
      <p:pic>
        <p:nvPicPr>
          <p:cNvPr id="348" name="Picture 348"/>
          <p:cNvPicPr>
            <a:picLocks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95776" y="2438400"/>
            <a:ext cx="2512567" cy="38100"/>
          </a:xfrm>
          <a:prstGeom prst="rect">
            <a:avLst/>
          </a:prstGeom>
          <a:noFill/>
        </p:spPr>
      </p:pic>
      <p:pic>
        <p:nvPicPr>
          <p:cNvPr id="349" name="Picture 349"/>
          <p:cNvPicPr>
            <a:picLocks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97300" y="2457705"/>
            <a:ext cx="2515615" cy="32257"/>
          </a:xfrm>
          <a:prstGeom prst="rect">
            <a:avLst/>
          </a:prstGeom>
          <a:noFill/>
        </p:spPr>
      </p:pic>
      <p:pic>
        <p:nvPicPr>
          <p:cNvPr id="350" name="Picture 350"/>
          <p:cNvPicPr>
            <a:picLocks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97300" y="2471421"/>
            <a:ext cx="2519426" cy="32257"/>
          </a:xfrm>
          <a:prstGeom prst="rect">
            <a:avLst/>
          </a:prstGeom>
          <a:noFill/>
        </p:spPr>
      </p:pic>
      <p:pic>
        <p:nvPicPr>
          <p:cNvPr id="351" name="Picture 351"/>
          <p:cNvPicPr>
            <a:picLocks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08729" y="2485137"/>
            <a:ext cx="2512567" cy="32257"/>
          </a:xfrm>
          <a:prstGeom prst="rect">
            <a:avLst/>
          </a:prstGeom>
          <a:noFill/>
        </p:spPr>
      </p:pic>
      <p:pic>
        <p:nvPicPr>
          <p:cNvPr id="352" name="Picture 352"/>
          <p:cNvPicPr>
            <a:picLocks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2498853"/>
            <a:ext cx="2515108" cy="32257"/>
          </a:xfrm>
          <a:prstGeom prst="rect">
            <a:avLst/>
          </a:prstGeom>
          <a:noFill/>
        </p:spPr>
      </p:pic>
      <p:pic>
        <p:nvPicPr>
          <p:cNvPr id="353" name="Picture 353"/>
          <p:cNvPicPr>
            <a:picLocks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2512569"/>
            <a:ext cx="2519679" cy="32257"/>
          </a:xfrm>
          <a:prstGeom prst="rect">
            <a:avLst/>
          </a:prstGeom>
          <a:noFill/>
        </p:spPr>
      </p:pic>
      <p:pic>
        <p:nvPicPr>
          <p:cNvPr id="354" name="Picture 354"/>
          <p:cNvPicPr>
            <a:picLocks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20921" y="2526285"/>
            <a:ext cx="2512567" cy="39115"/>
          </a:xfrm>
          <a:prstGeom prst="rect">
            <a:avLst/>
          </a:prstGeom>
          <a:noFill/>
        </p:spPr>
      </p:pic>
      <p:pic>
        <p:nvPicPr>
          <p:cNvPr id="355" name="Picture 355"/>
          <p:cNvPicPr>
            <a:picLocks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22700" y="2540000"/>
            <a:ext cx="2515361" cy="38100"/>
          </a:xfrm>
          <a:prstGeom prst="rect">
            <a:avLst/>
          </a:prstGeom>
          <a:noFill/>
        </p:spPr>
      </p:pic>
      <p:pic>
        <p:nvPicPr>
          <p:cNvPr id="356" name="Picture 356"/>
          <p:cNvPicPr>
            <a:picLocks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22700" y="2552700"/>
            <a:ext cx="2519171" cy="38100"/>
          </a:xfrm>
          <a:prstGeom prst="rect">
            <a:avLst/>
          </a:prstGeom>
          <a:noFill/>
        </p:spPr>
      </p:pic>
      <p:pic>
        <p:nvPicPr>
          <p:cNvPr id="357" name="Picture 357"/>
          <p:cNvPicPr>
            <a:picLocks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33876" y="2565400"/>
            <a:ext cx="2512567" cy="38100"/>
          </a:xfrm>
          <a:prstGeom prst="rect">
            <a:avLst/>
          </a:prstGeom>
          <a:noFill/>
        </p:spPr>
      </p:pic>
      <p:pic>
        <p:nvPicPr>
          <p:cNvPr id="358" name="Picture 358"/>
          <p:cNvPicPr>
            <a:picLocks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35400" y="2578100"/>
            <a:ext cx="2514853" cy="38100"/>
          </a:xfrm>
          <a:prstGeom prst="rect">
            <a:avLst/>
          </a:prstGeom>
          <a:noFill/>
        </p:spPr>
      </p:pic>
      <p:pic>
        <p:nvPicPr>
          <p:cNvPr id="359" name="Picture 359"/>
          <p:cNvPicPr>
            <a:picLocks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35400" y="2590800"/>
            <a:ext cx="2519426" cy="38100"/>
          </a:xfrm>
          <a:prstGeom prst="rect">
            <a:avLst/>
          </a:prstGeom>
          <a:noFill/>
        </p:spPr>
      </p:pic>
      <p:pic>
        <p:nvPicPr>
          <p:cNvPr id="360" name="Picture 360"/>
          <p:cNvPicPr>
            <a:picLocks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6067" y="2603500"/>
            <a:ext cx="2512567" cy="38100"/>
          </a:xfrm>
          <a:prstGeom prst="rect">
            <a:avLst/>
          </a:prstGeom>
          <a:noFill/>
        </p:spPr>
      </p:pic>
      <p:pic>
        <p:nvPicPr>
          <p:cNvPr id="361" name="Picture 361"/>
          <p:cNvPicPr>
            <a:picLocks noChangeArrowheads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8100" y="2622297"/>
            <a:ext cx="2515108" cy="32257"/>
          </a:xfrm>
          <a:prstGeom prst="rect">
            <a:avLst/>
          </a:prstGeom>
          <a:noFill/>
        </p:spPr>
      </p:pic>
      <p:pic>
        <p:nvPicPr>
          <p:cNvPr id="362" name="Picture 362"/>
          <p:cNvPicPr>
            <a:picLocks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8100" y="2636013"/>
            <a:ext cx="2518917" cy="32257"/>
          </a:xfrm>
          <a:prstGeom prst="rect">
            <a:avLst/>
          </a:prstGeom>
          <a:noFill/>
        </p:spPr>
      </p:pic>
      <p:pic>
        <p:nvPicPr>
          <p:cNvPr id="363" name="Picture 363"/>
          <p:cNvPicPr>
            <a:picLocks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8100" y="2649728"/>
            <a:ext cx="2523489" cy="32257"/>
          </a:xfrm>
          <a:prstGeom prst="rect">
            <a:avLst/>
          </a:prstGeom>
          <a:noFill/>
        </p:spPr>
      </p:pic>
      <p:pic>
        <p:nvPicPr>
          <p:cNvPr id="364" name="Picture 364"/>
          <p:cNvPicPr>
            <a:picLocks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0800" y="2663445"/>
            <a:ext cx="2514600" cy="32257"/>
          </a:xfrm>
          <a:prstGeom prst="rect">
            <a:avLst/>
          </a:prstGeom>
          <a:noFill/>
        </p:spPr>
      </p:pic>
      <p:pic>
        <p:nvPicPr>
          <p:cNvPr id="365" name="Picture 365"/>
          <p:cNvPicPr>
            <a:picLocks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0800" y="2677161"/>
            <a:ext cx="2519171" cy="32257"/>
          </a:xfrm>
          <a:prstGeom prst="rect">
            <a:avLst/>
          </a:prstGeom>
          <a:noFill/>
        </p:spPr>
      </p:pic>
      <p:pic>
        <p:nvPicPr>
          <p:cNvPr id="366" name="Picture 366"/>
          <p:cNvPicPr>
            <a:picLocks noChangeArrowheads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71214" y="2690877"/>
            <a:ext cx="2512567" cy="32257"/>
          </a:xfrm>
          <a:prstGeom prst="rect">
            <a:avLst/>
          </a:prstGeom>
          <a:noFill/>
        </p:spPr>
      </p:pic>
      <p:pic>
        <p:nvPicPr>
          <p:cNvPr id="367" name="Picture 367"/>
          <p:cNvPicPr>
            <a:picLocks noChangeArrowheads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73500" y="2704593"/>
            <a:ext cx="2514853" cy="38607"/>
          </a:xfrm>
          <a:prstGeom prst="rect">
            <a:avLst/>
          </a:prstGeom>
          <a:noFill/>
        </p:spPr>
      </p:pic>
      <p:pic>
        <p:nvPicPr>
          <p:cNvPr id="368" name="Picture 368"/>
          <p:cNvPicPr>
            <a:picLocks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73500" y="2717800"/>
            <a:ext cx="2518664" cy="38100"/>
          </a:xfrm>
          <a:prstGeom prst="rect">
            <a:avLst/>
          </a:prstGeom>
          <a:noFill/>
        </p:spPr>
      </p:pic>
      <p:pic>
        <p:nvPicPr>
          <p:cNvPr id="369" name="Picture 369"/>
          <p:cNvPicPr>
            <a:picLocks noChangeArrowheads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73500" y="2730500"/>
            <a:ext cx="2523235" cy="38100"/>
          </a:xfrm>
          <a:prstGeom prst="rect">
            <a:avLst/>
          </a:prstGeom>
          <a:noFill/>
        </p:spPr>
      </p:pic>
      <p:pic>
        <p:nvPicPr>
          <p:cNvPr id="370" name="Picture 370"/>
          <p:cNvPicPr>
            <a:picLocks noChangeArrowheads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6200" y="2743200"/>
            <a:ext cx="2514600" cy="38100"/>
          </a:xfrm>
          <a:prstGeom prst="rect">
            <a:avLst/>
          </a:prstGeom>
          <a:noFill/>
        </p:spPr>
      </p:pic>
      <p:pic>
        <p:nvPicPr>
          <p:cNvPr id="371" name="Picture 371"/>
          <p:cNvPicPr>
            <a:picLocks noChangeArrowheads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6200" y="2755900"/>
            <a:ext cx="2518917" cy="38100"/>
          </a:xfrm>
          <a:prstGeom prst="rect">
            <a:avLst/>
          </a:prstGeom>
          <a:noFill/>
        </p:spPr>
      </p:pic>
      <p:pic>
        <p:nvPicPr>
          <p:cNvPr id="372" name="Picture 372"/>
          <p:cNvPicPr>
            <a:picLocks noChangeArrowheads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6200" y="2768600"/>
            <a:ext cx="2522727" cy="38100"/>
          </a:xfrm>
          <a:prstGeom prst="rect">
            <a:avLst/>
          </a:prstGeom>
          <a:noFill/>
        </p:spPr>
      </p:pic>
      <p:pic>
        <p:nvPicPr>
          <p:cNvPr id="373" name="Picture 373"/>
          <p:cNvPicPr>
            <a:picLocks noChangeArrowheads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8900" y="2781300"/>
            <a:ext cx="2514600" cy="38100"/>
          </a:xfrm>
          <a:prstGeom prst="rect">
            <a:avLst/>
          </a:prstGeom>
          <a:noFill/>
        </p:spPr>
      </p:pic>
      <p:pic>
        <p:nvPicPr>
          <p:cNvPr id="374" name="Picture 374"/>
          <p:cNvPicPr>
            <a:picLocks noChangeArrowheads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8900" y="2800605"/>
            <a:ext cx="2518409" cy="32257"/>
          </a:xfrm>
          <a:prstGeom prst="rect">
            <a:avLst/>
          </a:prstGeom>
          <a:noFill/>
        </p:spPr>
      </p:pic>
      <p:pic>
        <p:nvPicPr>
          <p:cNvPr id="375" name="Picture 375"/>
          <p:cNvPicPr>
            <a:picLocks noChangeArrowheads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8900" y="2814321"/>
            <a:ext cx="2522982" cy="32257"/>
          </a:xfrm>
          <a:prstGeom prst="rect">
            <a:avLst/>
          </a:prstGeom>
          <a:noFill/>
        </p:spPr>
      </p:pic>
      <p:pic>
        <p:nvPicPr>
          <p:cNvPr id="376" name="Picture 376"/>
          <p:cNvPicPr>
            <a:picLocks noChangeArrowheads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11600" y="2828037"/>
            <a:ext cx="2514600" cy="32257"/>
          </a:xfrm>
          <a:prstGeom prst="rect">
            <a:avLst/>
          </a:prstGeom>
          <a:noFill/>
        </p:spPr>
      </p:pic>
      <p:pic>
        <p:nvPicPr>
          <p:cNvPr id="377" name="Picture 377"/>
          <p:cNvPicPr>
            <a:picLocks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11600" y="2841753"/>
            <a:ext cx="2518664" cy="32257"/>
          </a:xfrm>
          <a:prstGeom prst="rect">
            <a:avLst/>
          </a:prstGeom>
          <a:noFill/>
        </p:spPr>
      </p:pic>
      <p:pic>
        <p:nvPicPr>
          <p:cNvPr id="378" name="Picture 378"/>
          <p:cNvPicPr>
            <a:picLocks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11600" y="2855469"/>
            <a:ext cx="2522473" cy="32257"/>
          </a:xfrm>
          <a:prstGeom prst="rect">
            <a:avLst/>
          </a:prstGeom>
          <a:noFill/>
        </p:spPr>
      </p:pic>
      <p:pic>
        <p:nvPicPr>
          <p:cNvPr id="379" name="Picture 379"/>
          <p:cNvPicPr>
            <a:picLocks noChangeArrowheads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24300" y="2869185"/>
            <a:ext cx="2514600" cy="39115"/>
          </a:xfrm>
          <a:prstGeom prst="rect">
            <a:avLst/>
          </a:prstGeom>
          <a:noFill/>
        </p:spPr>
      </p:pic>
      <p:pic>
        <p:nvPicPr>
          <p:cNvPr id="380" name="Picture 380"/>
          <p:cNvPicPr>
            <a:picLocks noChangeArrowheads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24300" y="2882900"/>
            <a:ext cx="2518155" cy="38100"/>
          </a:xfrm>
          <a:prstGeom prst="rect">
            <a:avLst/>
          </a:prstGeom>
          <a:noFill/>
        </p:spPr>
      </p:pic>
      <p:pic>
        <p:nvPicPr>
          <p:cNvPr id="381" name="Picture 381"/>
          <p:cNvPicPr>
            <a:picLocks noChangeArrowheads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24300" y="2895600"/>
            <a:ext cx="2522727" cy="38100"/>
          </a:xfrm>
          <a:prstGeom prst="rect">
            <a:avLst/>
          </a:prstGeom>
          <a:noFill/>
        </p:spPr>
      </p:pic>
      <p:pic>
        <p:nvPicPr>
          <p:cNvPr id="382" name="Picture 382"/>
          <p:cNvPicPr>
            <a:picLocks noChangeArrowheads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7000" y="2908300"/>
            <a:ext cx="2514600" cy="38100"/>
          </a:xfrm>
          <a:prstGeom prst="rect">
            <a:avLst/>
          </a:prstGeom>
          <a:noFill/>
        </p:spPr>
      </p:pic>
      <p:pic>
        <p:nvPicPr>
          <p:cNvPr id="383" name="Picture 383"/>
          <p:cNvPicPr>
            <a:picLocks noChangeArrowheads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7000" y="2921000"/>
            <a:ext cx="2518409" cy="38100"/>
          </a:xfrm>
          <a:prstGeom prst="rect">
            <a:avLst/>
          </a:prstGeom>
          <a:noFill/>
        </p:spPr>
      </p:pic>
      <p:pic>
        <p:nvPicPr>
          <p:cNvPr id="384" name="Picture 384"/>
          <p:cNvPicPr>
            <a:picLocks noChangeArrowheads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7000" y="2933700"/>
            <a:ext cx="2522220" cy="38100"/>
          </a:xfrm>
          <a:prstGeom prst="rect">
            <a:avLst/>
          </a:prstGeom>
          <a:noFill/>
        </p:spPr>
      </p:pic>
      <p:pic>
        <p:nvPicPr>
          <p:cNvPr id="385" name="Picture 385"/>
          <p:cNvPicPr>
            <a:picLocks noChangeArrowheads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49700" y="2946400"/>
            <a:ext cx="2514600" cy="38100"/>
          </a:xfrm>
          <a:prstGeom prst="rect">
            <a:avLst/>
          </a:prstGeom>
          <a:noFill/>
        </p:spPr>
      </p:pic>
      <p:pic>
        <p:nvPicPr>
          <p:cNvPr id="386" name="Picture 386"/>
          <p:cNvPicPr>
            <a:picLocks noChangeArrowheads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49700" y="2965197"/>
            <a:ext cx="2517902" cy="32257"/>
          </a:xfrm>
          <a:prstGeom prst="rect">
            <a:avLst/>
          </a:prstGeom>
          <a:noFill/>
        </p:spPr>
      </p:pic>
      <p:pic>
        <p:nvPicPr>
          <p:cNvPr id="387" name="Picture 387"/>
          <p:cNvPicPr>
            <a:picLocks noChangeArrowheads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49700" y="2978913"/>
            <a:ext cx="2522473" cy="32257"/>
          </a:xfrm>
          <a:prstGeom prst="rect">
            <a:avLst/>
          </a:prstGeom>
          <a:noFill/>
        </p:spPr>
      </p:pic>
      <p:pic>
        <p:nvPicPr>
          <p:cNvPr id="388" name="Picture 388"/>
          <p:cNvPicPr>
            <a:picLocks noChangeArrowheads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2400" y="2992628"/>
            <a:ext cx="2514600" cy="32257"/>
          </a:xfrm>
          <a:prstGeom prst="rect">
            <a:avLst/>
          </a:prstGeom>
          <a:noFill/>
        </p:spPr>
      </p:pic>
      <p:pic>
        <p:nvPicPr>
          <p:cNvPr id="389" name="Picture 389"/>
          <p:cNvPicPr>
            <a:picLocks noChangeArrowheads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2400" y="3006345"/>
            <a:ext cx="2518155" cy="32257"/>
          </a:xfrm>
          <a:prstGeom prst="rect">
            <a:avLst/>
          </a:prstGeom>
          <a:noFill/>
        </p:spPr>
      </p:pic>
      <p:pic>
        <p:nvPicPr>
          <p:cNvPr id="390" name="Picture 390"/>
          <p:cNvPicPr>
            <a:picLocks noChangeArrowheads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2400" y="3020061"/>
            <a:ext cx="2521965" cy="32257"/>
          </a:xfrm>
          <a:prstGeom prst="rect">
            <a:avLst/>
          </a:prstGeom>
          <a:noFill/>
        </p:spPr>
      </p:pic>
      <p:pic>
        <p:nvPicPr>
          <p:cNvPr id="391" name="Picture 391"/>
          <p:cNvPicPr>
            <a:picLocks noChangeArrowheads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75100" y="3033777"/>
            <a:ext cx="2514600" cy="32257"/>
          </a:xfrm>
          <a:prstGeom prst="rect">
            <a:avLst/>
          </a:prstGeom>
          <a:noFill/>
        </p:spPr>
      </p:pic>
      <p:pic>
        <p:nvPicPr>
          <p:cNvPr id="392" name="Picture 392"/>
          <p:cNvPicPr>
            <a:picLocks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75100" y="3047493"/>
            <a:ext cx="2517647" cy="38607"/>
          </a:xfrm>
          <a:prstGeom prst="rect">
            <a:avLst/>
          </a:prstGeom>
          <a:noFill/>
        </p:spPr>
      </p:pic>
      <p:pic>
        <p:nvPicPr>
          <p:cNvPr id="393" name="Picture 393"/>
          <p:cNvPicPr>
            <a:picLocks noChangeArrowheads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75100" y="3060700"/>
            <a:ext cx="2522220" cy="38100"/>
          </a:xfrm>
          <a:prstGeom prst="rect">
            <a:avLst/>
          </a:prstGeom>
          <a:noFill/>
        </p:spPr>
      </p:pic>
      <p:pic>
        <p:nvPicPr>
          <p:cNvPr id="394" name="Picture 394"/>
          <p:cNvPicPr>
            <a:picLocks noChangeArrowheads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7800" y="3073400"/>
            <a:ext cx="2514600" cy="38100"/>
          </a:xfrm>
          <a:prstGeom prst="rect">
            <a:avLst/>
          </a:prstGeom>
          <a:noFill/>
        </p:spPr>
      </p:pic>
      <p:pic>
        <p:nvPicPr>
          <p:cNvPr id="395" name="Picture 395"/>
          <p:cNvPicPr>
            <a:picLocks noChangeArrowheads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7800" y="3086100"/>
            <a:ext cx="2517902" cy="38100"/>
          </a:xfrm>
          <a:prstGeom prst="rect">
            <a:avLst/>
          </a:prstGeom>
          <a:noFill/>
        </p:spPr>
      </p:pic>
      <p:pic>
        <p:nvPicPr>
          <p:cNvPr id="396" name="Picture 396"/>
          <p:cNvPicPr>
            <a:picLocks noChangeArrowheads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7800" y="3098800"/>
            <a:ext cx="2521711" cy="38100"/>
          </a:xfrm>
          <a:prstGeom prst="rect">
            <a:avLst/>
          </a:prstGeom>
          <a:noFill/>
        </p:spPr>
      </p:pic>
      <p:pic>
        <p:nvPicPr>
          <p:cNvPr id="397" name="Picture 397"/>
          <p:cNvPicPr>
            <a:picLocks noChangeArrowheads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00500" y="3111500"/>
            <a:ext cx="2514600" cy="38100"/>
          </a:xfrm>
          <a:prstGeom prst="rect">
            <a:avLst/>
          </a:prstGeom>
          <a:noFill/>
        </p:spPr>
      </p:pic>
      <p:pic>
        <p:nvPicPr>
          <p:cNvPr id="398" name="Picture 398"/>
          <p:cNvPicPr>
            <a:picLocks noChangeArrowheads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00500" y="3124200"/>
            <a:ext cx="2517393" cy="38100"/>
          </a:xfrm>
          <a:prstGeom prst="rect">
            <a:avLst/>
          </a:prstGeom>
          <a:noFill/>
        </p:spPr>
      </p:pic>
      <p:pic>
        <p:nvPicPr>
          <p:cNvPr id="399" name="Picture 399"/>
          <p:cNvPicPr>
            <a:picLocks noChangeArrowheads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00500" y="3143505"/>
            <a:ext cx="2521204" cy="32257"/>
          </a:xfrm>
          <a:prstGeom prst="rect">
            <a:avLst/>
          </a:prstGeom>
          <a:noFill/>
        </p:spPr>
      </p:pic>
      <p:pic>
        <p:nvPicPr>
          <p:cNvPr id="400" name="Picture 400"/>
          <p:cNvPicPr>
            <a:picLocks noChangeArrowheads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13200" y="3157221"/>
            <a:ext cx="2514600" cy="32257"/>
          </a:xfrm>
          <a:prstGeom prst="rect">
            <a:avLst/>
          </a:prstGeom>
          <a:noFill/>
        </p:spPr>
      </p:pic>
      <p:pic>
        <p:nvPicPr>
          <p:cNvPr id="401" name="Picture 401"/>
          <p:cNvPicPr>
            <a:picLocks noChangeArrowheads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13200" y="3170937"/>
            <a:ext cx="2516885" cy="32257"/>
          </a:xfrm>
          <a:prstGeom prst="rect">
            <a:avLst/>
          </a:prstGeom>
          <a:noFill/>
        </p:spPr>
      </p:pic>
      <p:pic>
        <p:nvPicPr>
          <p:cNvPr id="402" name="Picture 402"/>
          <p:cNvPicPr>
            <a:picLocks noChangeArrowheads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13200" y="3184653"/>
            <a:ext cx="2521458" cy="32257"/>
          </a:xfrm>
          <a:prstGeom prst="rect">
            <a:avLst/>
          </a:prstGeom>
          <a:noFill/>
        </p:spPr>
      </p:pic>
      <p:pic>
        <p:nvPicPr>
          <p:cNvPr id="403" name="Picture 403"/>
          <p:cNvPicPr>
            <a:picLocks noChangeArrowheads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25900" y="3198369"/>
            <a:ext cx="2514600" cy="32257"/>
          </a:xfrm>
          <a:prstGeom prst="rect">
            <a:avLst/>
          </a:prstGeom>
          <a:noFill/>
        </p:spPr>
      </p:pic>
      <p:pic>
        <p:nvPicPr>
          <p:cNvPr id="404" name="Picture 404"/>
          <p:cNvPicPr>
            <a:picLocks noChangeArrowheads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25900" y="3212085"/>
            <a:ext cx="2517139" cy="39115"/>
          </a:xfrm>
          <a:prstGeom prst="rect">
            <a:avLst/>
          </a:prstGeom>
          <a:noFill/>
        </p:spPr>
      </p:pic>
      <p:pic>
        <p:nvPicPr>
          <p:cNvPr id="405" name="Picture 405"/>
          <p:cNvPicPr>
            <a:picLocks noChangeArrowheads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25900" y="3225800"/>
            <a:ext cx="2520950" cy="38100"/>
          </a:xfrm>
          <a:prstGeom prst="rect">
            <a:avLst/>
          </a:prstGeom>
          <a:noFill/>
        </p:spPr>
      </p:pic>
      <p:pic>
        <p:nvPicPr>
          <p:cNvPr id="406" name="Picture 406"/>
          <p:cNvPicPr>
            <a:picLocks noChangeArrowheads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38600" y="3238500"/>
            <a:ext cx="2514600" cy="38100"/>
          </a:xfrm>
          <a:prstGeom prst="rect">
            <a:avLst/>
          </a:prstGeom>
          <a:noFill/>
        </p:spPr>
      </p:pic>
      <p:pic>
        <p:nvPicPr>
          <p:cNvPr id="407" name="Picture 407"/>
          <p:cNvPicPr>
            <a:picLocks noChangeArrowheads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38600" y="3251200"/>
            <a:ext cx="2516632" cy="38100"/>
          </a:xfrm>
          <a:prstGeom prst="rect">
            <a:avLst/>
          </a:prstGeom>
          <a:noFill/>
        </p:spPr>
      </p:pic>
      <p:pic>
        <p:nvPicPr>
          <p:cNvPr id="408" name="Picture 408"/>
          <p:cNvPicPr>
            <a:picLocks noChangeArrowheads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38600" y="3263900"/>
            <a:ext cx="2521204" cy="38100"/>
          </a:xfrm>
          <a:prstGeom prst="rect">
            <a:avLst/>
          </a:prstGeom>
          <a:noFill/>
        </p:spPr>
      </p:pic>
      <p:pic>
        <p:nvPicPr>
          <p:cNvPr id="409" name="Picture 409"/>
          <p:cNvPicPr>
            <a:picLocks noChangeArrowheads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1046" y="3276600"/>
            <a:ext cx="2514853" cy="38100"/>
          </a:xfrm>
          <a:prstGeom prst="rect">
            <a:avLst/>
          </a:prstGeom>
          <a:noFill/>
        </p:spPr>
      </p:pic>
      <p:pic>
        <p:nvPicPr>
          <p:cNvPr id="410" name="Picture 410"/>
          <p:cNvPicPr>
            <a:picLocks noChangeArrowheads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1300" y="3289300"/>
            <a:ext cx="2516885" cy="38100"/>
          </a:xfrm>
          <a:prstGeom prst="rect">
            <a:avLst/>
          </a:prstGeom>
          <a:noFill/>
        </p:spPr>
      </p:pic>
      <p:pic>
        <p:nvPicPr>
          <p:cNvPr id="411" name="Picture 411"/>
          <p:cNvPicPr>
            <a:picLocks noChangeArrowheads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1300" y="3308096"/>
            <a:ext cx="2520695" cy="32258"/>
          </a:xfrm>
          <a:prstGeom prst="rect">
            <a:avLst/>
          </a:prstGeom>
          <a:noFill/>
        </p:spPr>
      </p:pic>
      <p:pic>
        <p:nvPicPr>
          <p:cNvPr id="412" name="Picture 412"/>
          <p:cNvPicPr>
            <a:picLocks noChangeArrowheads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0" y="3321812"/>
            <a:ext cx="2514600" cy="32258"/>
          </a:xfrm>
          <a:prstGeom prst="rect">
            <a:avLst/>
          </a:prstGeom>
          <a:noFill/>
        </p:spPr>
      </p:pic>
      <p:pic>
        <p:nvPicPr>
          <p:cNvPr id="413" name="Picture 413"/>
          <p:cNvPicPr>
            <a:picLocks noChangeArrowheads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0" y="3335528"/>
            <a:ext cx="2516378" cy="32258"/>
          </a:xfrm>
          <a:prstGeom prst="rect">
            <a:avLst/>
          </a:prstGeom>
          <a:noFill/>
        </p:spPr>
      </p:pic>
      <p:pic>
        <p:nvPicPr>
          <p:cNvPr id="414" name="Picture 414"/>
          <p:cNvPicPr>
            <a:picLocks noChangeArrowheads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0" y="3349245"/>
            <a:ext cx="2520950" cy="32258"/>
          </a:xfrm>
          <a:prstGeom prst="rect">
            <a:avLst/>
          </a:prstGeom>
          <a:noFill/>
        </p:spPr>
      </p:pic>
      <p:pic>
        <p:nvPicPr>
          <p:cNvPr id="415" name="Picture 415"/>
          <p:cNvPicPr>
            <a:picLocks noChangeArrowheads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76191" y="3362960"/>
            <a:ext cx="2512567" cy="32258"/>
          </a:xfrm>
          <a:prstGeom prst="rect">
            <a:avLst/>
          </a:prstGeom>
          <a:noFill/>
        </p:spPr>
      </p:pic>
      <p:pic>
        <p:nvPicPr>
          <p:cNvPr id="416" name="Picture 416"/>
          <p:cNvPicPr>
            <a:picLocks noChangeArrowheads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76700" y="3376677"/>
            <a:ext cx="2516632" cy="32258"/>
          </a:xfrm>
          <a:prstGeom prst="rect">
            <a:avLst/>
          </a:prstGeom>
          <a:noFill/>
        </p:spPr>
      </p:pic>
      <p:pic>
        <p:nvPicPr>
          <p:cNvPr id="417" name="Picture 417"/>
          <p:cNvPicPr>
            <a:picLocks noChangeArrowheads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76700" y="3390392"/>
            <a:ext cx="2520441" cy="38608"/>
          </a:xfrm>
          <a:prstGeom prst="rect">
            <a:avLst/>
          </a:prstGeom>
          <a:noFill/>
        </p:spPr>
      </p:pic>
      <p:pic>
        <p:nvPicPr>
          <p:cNvPr id="418" name="Picture 418"/>
          <p:cNvPicPr>
            <a:picLocks noChangeArrowheads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89146" y="3403600"/>
            <a:ext cx="2514853" cy="38100"/>
          </a:xfrm>
          <a:prstGeom prst="rect">
            <a:avLst/>
          </a:prstGeom>
          <a:noFill/>
        </p:spPr>
      </p:pic>
      <p:pic>
        <p:nvPicPr>
          <p:cNvPr id="419" name="Picture 419"/>
          <p:cNvPicPr>
            <a:picLocks noChangeArrowheads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89400" y="3416300"/>
            <a:ext cx="2516123" cy="38100"/>
          </a:xfrm>
          <a:prstGeom prst="rect">
            <a:avLst/>
          </a:prstGeom>
          <a:noFill/>
        </p:spPr>
      </p:pic>
      <p:pic>
        <p:nvPicPr>
          <p:cNvPr id="420" name="Picture 420"/>
          <p:cNvPicPr>
            <a:picLocks noChangeArrowheads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89400" y="3429000"/>
            <a:ext cx="2520695" cy="38100"/>
          </a:xfrm>
          <a:prstGeom prst="rect">
            <a:avLst/>
          </a:prstGeom>
          <a:noFill/>
        </p:spPr>
      </p:pic>
      <p:pic>
        <p:nvPicPr>
          <p:cNvPr id="421" name="Picture 421"/>
          <p:cNvPicPr>
            <a:picLocks noChangeArrowheads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01338" y="3441700"/>
            <a:ext cx="2512568" cy="38100"/>
          </a:xfrm>
          <a:prstGeom prst="rect">
            <a:avLst/>
          </a:prstGeom>
          <a:noFill/>
        </p:spPr>
      </p:pic>
      <p:pic>
        <p:nvPicPr>
          <p:cNvPr id="422" name="Picture 422"/>
          <p:cNvPicPr>
            <a:picLocks noChangeArrowheads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02100" y="3454400"/>
            <a:ext cx="2516378" cy="38100"/>
          </a:xfrm>
          <a:prstGeom prst="rect">
            <a:avLst/>
          </a:prstGeom>
          <a:noFill/>
        </p:spPr>
      </p:pic>
      <p:pic>
        <p:nvPicPr>
          <p:cNvPr id="423" name="Picture 423"/>
          <p:cNvPicPr>
            <a:picLocks noChangeArrowheads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02100" y="3467100"/>
            <a:ext cx="2520188" cy="38100"/>
          </a:xfrm>
          <a:prstGeom prst="rect">
            <a:avLst/>
          </a:prstGeom>
          <a:noFill/>
        </p:spPr>
      </p:pic>
      <p:pic>
        <p:nvPicPr>
          <p:cNvPr id="424" name="Picture 424"/>
          <p:cNvPicPr>
            <a:picLocks noChangeArrowheads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4291" y="3486404"/>
            <a:ext cx="2512567" cy="32258"/>
          </a:xfrm>
          <a:prstGeom prst="rect">
            <a:avLst/>
          </a:prstGeom>
          <a:noFill/>
        </p:spPr>
      </p:pic>
      <p:pic>
        <p:nvPicPr>
          <p:cNvPr id="425" name="Picture 425"/>
          <p:cNvPicPr>
            <a:picLocks noChangeArrowheads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4800" y="3500121"/>
            <a:ext cx="2515869" cy="32258"/>
          </a:xfrm>
          <a:prstGeom prst="rect">
            <a:avLst/>
          </a:prstGeom>
          <a:noFill/>
        </p:spPr>
      </p:pic>
      <p:pic>
        <p:nvPicPr>
          <p:cNvPr id="426" name="Picture 426"/>
          <p:cNvPicPr>
            <a:picLocks noChangeArrowheads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4800" y="3513836"/>
            <a:ext cx="2520441" cy="32258"/>
          </a:xfrm>
          <a:prstGeom prst="rect">
            <a:avLst/>
          </a:prstGeom>
          <a:noFill/>
        </p:spPr>
      </p:pic>
      <p:pic>
        <p:nvPicPr>
          <p:cNvPr id="427" name="Picture 427"/>
          <p:cNvPicPr>
            <a:picLocks noChangeArrowheads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26484" y="3527552"/>
            <a:ext cx="2512567" cy="32258"/>
          </a:xfrm>
          <a:prstGeom prst="rect">
            <a:avLst/>
          </a:prstGeom>
          <a:noFill/>
        </p:spPr>
      </p:pic>
      <p:pic>
        <p:nvPicPr>
          <p:cNvPr id="428" name="Picture 428"/>
          <p:cNvPicPr>
            <a:picLocks noChangeArrowheads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27500" y="3541268"/>
            <a:ext cx="2516123" cy="32258"/>
          </a:xfrm>
          <a:prstGeom prst="rect">
            <a:avLst/>
          </a:prstGeom>
          <a:noFill/>
        </p:spPr>
      </p:pic>
      <p:pic>
        <p:nvPicPr>
          <p:cNvPr id="429" name="Picture 429"/>
          <p:cNvPicPr>
            <a:picLocks noChangeArrowheads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27500" y="3554984"/>
            <a:ext cx="2519933" cy="39116"/>
          </a:xfrm>
          <a:prstGeom prst="rect">
            <a:avLst/>
          </a:prstGeom>
          <a:noFill/>
        </p:spPr>
      </p:pic>
      <p:pic>
        <p:nvPicPr>
          <p:cNvPr id="430" name="Picture 430"/>
          <p:cNvPicPr>
            <a:picLocks noChangeArrowheads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39438" y="3568700"/>
            <a:ext cx="2512568" cy="38100"/>
          </a:xfrm>
          <a:prstGeom prst="rect">
            <a:avLst/>
          </a:prstGeom>
          <a:noFill/>
        </p:spPr>
      </p:pic>
      <p:pic>
        <p:nvPicPr>
          <p:cNvPr id="431" name="Picture 431"/>
          <p:cNvPicPr>
            <a:picLocks noChangeArrowheads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40200" y="3581400"/>
            <a:ext cx="2515615" cy="38100"/>
          </a:xfrm>
          <a:prstGeom prst="rect">
            <a:avLst/>
          </a:prstGeom>
          <a:noFill/>
        </p:spPr>
      </p:pic>
      <p:pic>
        <p:nvPicPr>
          <p:cNvPr id="432" name="Picture 432"/>
          <p:cNvPicPr>
            <a:picLocks noChangeArrowheads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40200" y="3594100"/>
            <a:ext cx="2520188" cy="38100"/>
          </a:xfrm>
          <a:prstGeom prst="rect">
            <a:avLst/>
          </a:prstGeom>
          <a:noFill/>
        </p:spPr>
      </p:pic>
      <p:pic>
        <p:nvPicPr>
          <p:cNvPr id="433" name="Picture 433"/>
          <p:cNvPicPr>
            <a:picLocks noChangeArrowheads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51629" y="3606800"/>
            <a:ext cx="2512567" cy="38100"/>
          </a:xfrm>
          <a:prstGeom prst="rect">
            <a:avLst/>
          </a:prstGeom>
          <a:noFill/>
        </p:spPr>
      </p:pic>
      <p:pic>
        <p:nvPicPr>
          <p:cNvPr id="434" name="Picture 434"/>
          <p:cNvPicPr>
            <a:picLocks noChangeArrowheads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52900" y="3619500"/>
            <a:ext cx="2515869" cy="38100"/>
          </a:xfrm>
          <a:prstGeom prst="rect">
            <a:avLst/>
          </a:prstGeom>
          <a:noFill/>
        </p:spPr>
      </p:pic>
      <p:pic>
        <p:nvPicPr>
          <p:cNvPr id="435" name="Picture 435"/>
          <p:cNvPicPr>
            <a:picLocks noChangeArrowheads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52900" y="3632200"/>
            <a:ext cx="2519680" cy="38100"/>
          </a:xfrm>
          <a:prstGeom prst="rect">
            <a:avLst/>
          </a:prstGeom>
          <a:noFill/>
        </p:spPr>
      </p:pic>
      <p:pic>
        <p:nvPicPr>
          <p:cNvPr id="436" name="Picture 436"/>
          <p:cNvPicPr>
            <a:picLocks noChangeArrowheads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64584" y="3650996"/>
            <a:ext cx="2512567" cy="32258"/>
          </a:xfrm>
          <a:prstGeom prst="rect">
            <a:avLst/>
          </a:prstGeom>
          <a:noFill/>
        </p:spPr>
      </p:pic>
      <p:pic>
        <p:nvPicPr>
          <p:cNvPr id="437" name="Picture 437"/>
          <p:cNvPicPr>
            <a:picLocks noChangeArrowheads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65600" y="3664712"/>
            <a:ext cx="2515361" cy="32258"/>
          </a:xfrm>
          <a:prstGeom prst="rect">
            <a:avLst/>
          </a:prstGeom>
          <a:noFill/>
        </p:spPr>
      </p:pic>
      <p:pic>
        <p:nvPicPr>
          <p:cNvPr id="438" name="Picture 438"/>
          <p:cNvPicPr>
            <a:picLocks noChangeArrowheads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65600" y="3678428"/>
            <a:ext cx="2519933" cy="32258"/>
          </a:xfrm>
          <a:prstGeom prst="rect">
            <a:avLst/>
          </a:prstGeom>
          <a:noFill/>
        </p:spPr>
      </p:pic>
      <p:pic>
        <p:nvPicPr>
          <p:cNvPr id="439" name="Picture 439"/>
          <p:cNvPicPr>
            <a:picLocks noChangeArrowheads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76776" y="3692145"/>
            <a:ext cx="2512567" cy="32258"/>
          </a:xfrm>
          <a:prstGeom prst="rect">
            <a:avLst/>
          </a:prstGeom>
          <a:noFill/>
        </p:spPr>
      </p:pic>
      <p:pic>
        <p:nvPicPr>
          <p:cNvPr id="440" name="Picture 440"/>
          <p:cNvPicPr>
            <a:picLocks noChangeArrowheads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78300" y="3705860"/>
            <a:ext cx="2515615" cy="32258"/>
          </a:xfrm>
          <a:prstGeom prst="rect">
            <a:avLst/>
          </a:prstGeom>
          <a:noFill/>
        </p:spPr>
      </p:pic>
      <p:pic>
        <p:nvPicPr>
          <p:cNvPr id="441" name="Picture 441"/>
          <p:cNvPicPr>
            <a:picLocks noChangeArrowheads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78300" y="3719577"/>
            <a:ext cx="2519426" cy="32258"/>
          </a:xfrm>
          <a:prstGeom prst="rect">
            <a:avLst/>
          </a:prstGeom>
          <a:noFill/>
        </p:spPr>
      </p:pic>
      <p:pic>
        <p:nvPicPr>
          <p:cNvPr id="442" name="Picture 442"/>
          <p:cNvPicPr>
            <a:picLocks noChangeArrowheads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89729" y="3733292"/>
            <a:ext cx="2512567" cy="38608"/>
          </a:xfrm>
          <a:prstGeom prst="rect">
            <a:avLst/>
          </a:prstGeom>
          <a:noFill/>
        </p:spPr>
      </p:pic>
      <p:pic>
        <p:nvPicPr>
          <p:cNvPr id="443" name="Picture 443"/>
          <p:cNvPicPr>
            <a:picLocks noChangeArrowheads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1000" y="3746500"/>
            <a:ext cx="2515108" cy="38100"/>
          </a:xfrm>
          <a:prstGeom prst="rect">
            <a:avLst/>
          </a:prstGeom>
          <a:noFill/>
        </p:spPr>
      </p:pic>
      <p:pic>
        <p:nvPicPr>
          <p:cNvPr id="444" name="Picture 444"/>
          <p:cNvPicPr>
            <a:picLocks noChangeArrowheads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1000" y="3759200"/>
            <a:ext cx="2519680" cy="38100"/>
          </a:xfrm>
          <a:prstGeom prst="rect">
            <a:avLst/>
          </a:prstGeom>
          <a:noFill/>
        </p:spPr>
      </p:pic>
      <p:pic>
        <p:nvPicPr>
          <p:cNvPr id="445" name="Picture 445"/>
          <p:cNvPicPr>
            <a:picLocks noChangeArrowheads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01921" y="3771900"/>
            <a:ext cx="2512567" cy="38100"/>
          </a:xfrm>
          <a:prstGeom prst="rect">
            <a:avLst/>
          </a:prstGeom>
          <a:noFill/>
        </p:spPr>
      </p:pic>
      <p:pic>
        <p:nvPicPr>
          <p:cNvPr id="446" name="Picture 446"/>
          <p:cNvPicPr>
            <a:picLocks noChangeArrowheads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03700" y="3784600"/>
            <a:ext cx="2515361" cy="38100"/>
          </a:xfrm>
          <a:prstGeom prst="rect">
            <a:avLst/>
          </a:prstGeom>
          <a:noFill/>
        </p:spPr>
      </p:pic>
      <p:pic>
        <p:nvPicPr>
          <p:cNvPr id="447" name="Picture 447"/>
          <p:cNvPicPr>
            <a:picLocks noChangeArrowheads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03700" y="3797300"/>
            <a:ext cx="2519171" cy="38100"/>
          </a:xfrm>
          <a:prstGeom prst="rect">
            <a:avLst/>
          </a:prstGeom>
          <a:noFill/>
        </p:spPr>
      </p:pic>
      <p:pic>
        <p:nvPicPr>
          <p:cNvPr id="448" name="Picture 448"/>
          <p:cNvPicPr>
            <a:picLocks noChangeArrowheads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14876" y="3810000"/>
            <a:ext cx="2512567" cy="38100"/>
          </a:xfrm>
          <a:prstGeom prst="rect">
            <a:avLst/>
          </a:prstGeom>
          <a:noFill/>
        </p:spPr>
      </p:pic>
      <p:pic>
        <p:nvPicPr>
          <p:cNvPr id="449" name="Picture 449"/>
          <p:cNvPicPr>
            <a:picLocks noChangeArrowheads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16400" y="3829304"/>
            <a:ext cx="2514854" cy="32258"/>
          </a:xfrm>
          <a:prstGeom prst="rect">
            <a:avLst/>
          </a:prstGeom>
          <a:noFill/>
        </p:spPr>
      </p:pic>
      <p:pic>
        <p:nvPicPr>
          <p:cNvPr id="450" name="Picture 450"/>
          <p:cNvPicPr>
            <a:picLocks noChangeArrowheads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16400" y="3843021"/>
            <a:ext cx="2519426" cy="32258"/>
          </a:xfrm>
          <a:prstGeom prst="rect">
            <a:avLst/>
          </a:prstGeom>
          <a:noFill/>
        </p:spPr>
      </p:pic>
      <p:pic>
        <p:nvPicPr>
          <p:cNvPr id="451" name="Picture 451"/>
          <p:cNvPicPr>
            <a:picLocks noChangeArrowheads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27067" y="3856736"/>
            <a:ext cx="2512567" cy="32258"/>
          </a:xfrm>
          <a:prstGeom prst="rect">
            <a:avLst/>
          </a:prstGeom>
          <a:noFill/>
        </p:spPr>
      </p:pic>
      <p:pic>
        <p:nvPicPr>
          <p:cNvPr id="452" name="Picture 452"/>
          <p:cNvPicPr>
            <a:picLocks noChangeArrowheads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29100" y="3870452"/>
            <a:ext cx="2515108" cy="32258"/>
          </a:xfrm>
          <a:prstGeom prst="rect">
            <a:avLst/>
          </a:prstGeom>
          <a:noFill/>
        </p:spPr>
      </p:pic>
      <p:pic>
        <p:nvPicPr>
          <p:cNvPr id="453" name="Picture 453"/>
          <p:cNvPicPr>
            <a:picLocks noChangeArrowheads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29100" y="3884168"/>
            <a:ext cx="2518917" cy="32258"/>
          </a:xfrm>
          <a:prstGeom prst="rect">
            <a:avLst/>
          </a:prstGeom>
          <a:noFill/>
        </p:spPr>
      </p:pic>
      <p:pic>
        <p:nvPicPr>
          <p:cNvPr id="454" name="Picture 454"/>
          <p:cNvPicPr>
            <a:picLocks noChangeArrowheads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40021" y="3897884"/>
            <a:ext cx="2512567" cy="39116"/>
          </a:xfrm>
          <a:prstGeom prst="rect">
            <a:avLst/>
          </a:prstGeom>
          <a:noFill/>
        </p:spPr>
      </p:pic>
      <p:pic>
        <p:nvPicPr>
          <p:cNvPr id="455" name="Picture 455"/>
          <p:cNvPicPr>
            <a:picLocks noChangeArrowheads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41800" y="3911600"/>
            <a:ext cx="2514600" cy="38100"/>
          </a:xfrm>
          <a:prstGeom prst="rect">
            <a:avLst/>
          </a:prstGeom>
          <a:noFill/>
        </p:spPr>
      </p:pic>
      <p:pic>
        <p:nvPicPr>
          <p:cNvPr id="456" name="Picture 456"/>
          <p:cNvPicPr>
            <a:picLocks noChangeArrowheads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41800" y="3924300"/>
            <a:ext cx="2519171" cy="38100"/>
          </a:xfrm>
          <a:prstGeom prst="rect">
            <a:avLst/>
          </a:prstGeom>
          <a:noFill/>
        </p:spPr>
      </p:pic>
      <p:pic>
        <p:nvPicPr>
          <p:cNvPr id="457" name="Picture 457"/>
          <p:cNvPicPr>
            <a:picLocks noChangeArrowheads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52214" y="3937000"/>
            <a:ext cx="2512568" cy="38100"/>
          </a:xfrm>
          <a:prstGeom prst="rect">
            <a:avLst/>
          </a:prstGeom>
          <a:noFill/>
        </p:spPr>
      </p:pic>
      <p:pic>
        <p:nvPicPr>
          <p:cNvPr id="458" name="Picture 458"/>
          <p:cNvPicPr>
            <a:picLocks noChangeArrowheads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54500" y="3949700"/>
            <a:ext cx="2514854" cy="38100"/>
          </a:xfrm>
          <a:prstGeom prst="rect">
            <a:avLst/>
          </a:prstGeom>
          <a:noFill/>
        </p:spPr>
      </p:pic>
      <p:pic>
        <p:nvPicPr>
          <p:cNvPr id="459" name="Picture 459"/>
          <p:cNvPicPr>
            <a:picLocks noChangeArrowheads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54500" y="3962400"/>
            <a:ext cx="2518664" cy="38100"/>
          </a:xfrm>
          <a:prstGeom prst="rect">
            <a:avLst/>
          </a:prstGeom>
          <a:noFill/>
        </p:spPr>
      </p:pic>
      <p:pic>
        <p:nvPicPr>
          <p:cNvPr id="460" name="Picture 460"/>
          <p:cNvPicPr>
            <a:picLocks noChangeArrowheads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5167" y="3975100"/>
            <a:ext cx="2512567" cy="38100"/>
          </a:xfrm>
          <a:prstGeom prst="rect">
            <a:avLst/>
          </a:prstGeom>
          <a:noFill/>
        </p:spPr>
      </p:pic>
      <p:pic>
        <p:nvPicPr>
          <p:cNvPr id="461" name="Picture 461"/>
          <p:cNvPicPr>
            <a:picLocks noChangeArrowheads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7200" y="3993896"/>
            <a:ext cx="2514600" cy="32258"/>
          </a:xfrm>
          <a:prstGeom prst="rect">
            <a:avLst/>
          </a:prstGeom>
          <a:noFill/>
        </p:spPr>
      </p:pic>
      <p:pic>
        <p:nvPicPr>
          <p:cNvPr id="462" name="Picture 462"/>
          <p:cNvPicPr>
            <a:picLocks noChangeArrowheads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7200" y="4007612"/>
            <a:ext cx="2518917" cy="32258"/>
          </a:xfrm>
          <a:prstGeom prst="rect">
            <a:avLst/>
          </a:prstGeom>
          <a:noFill/>
        </p:spPr>
      </p:pic>
      <p:pic>
        <p:nvPicPr>
          <p:cNvPr id="463" name="Picture 463"/>
          <p:cNvPicPr>
            <a:picLocks noChangeArrowheads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7200" y="4021328"/>
            <a:ext cx="2522728" cy="32258"/>
          </a:xfrm>
          <a:prstGeom prst="rect">
            <a:avLst/>
          </a:prstGeom>
          <a:noFill/>
        </p:spPr>
      </p:pic>
      <p:pic>
        <p:nvPicPr>
          <p:cNvPr id="464" name="Picture 464"/>
          <p:cNvPicPr>
            <a:picLocks noChangeArrowheads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79900" y="4035045"/>
            <a:ext cx="2514600" cy="32258"/>
          </a:xfrm>
          <a:prstGeom prst="rect">
            <a:avLst/>
          </a:prstGeom>
          <a:noFill/>
        </p:spPr>
      </p:pic>
      <p:pic>
        <p:nvPicPr>
          <p:cNvPr id="465" name="Picture 465"/>
          <p:cNvPicPr>
            <a:picLocks noChangeArrowheads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5741" y="4048760"/>
            <a:ext cx="2512567" cy="32258"/>
          </a:xfrm>
          <a:prstGeom prst="rect">
            <a:avLst/>
          </a:prstGeom>
          <a:noFill/>
        </p:spPr>
      </p:pic>
      <p:pic>
        <p:nvPicPr>
          <p:cNvPr id="466" name="Picture 466"/>
          <p:cNvPicPr>
            <a:picLocks noChangeArrowheads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75835" y="4043427"/>
            <a:ext cx="2530094" cy="757682"/>
          </a:xfrm>
          <a:prstGeom prst="rect">
            <a:avLst/>
          </a:prstGeom>
          <a:noFill/>
        </p:spPr>
      </p:pic>
      <p:pic>
        <p:nvPicPr>
          <p:cNvPr id="467" name="Picture 467"/>
          <p:cNvPicPr>
            <a:picLocks noChangeArrowheads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5959" y="4768850"/>
            <a:ext cx="49784" cy="32258"/>
          </a:xfrm>
          <a:prstGeom prst="rect">
            <a:avLst/>
          </a:prstGeom>
          <a:noFill/>
        </p:spPr>
      </p:pic>
      <p:pic>
        <p:nvPicPr>
          <p:cNvPr id="468" name="Picture 468"/>
          <p:cNvPicPr>
            <a:picLocks noChangeArrowheads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5005" y="3505455"/>
            <a:ext cx="679196" cy="697483"/>
          </a:xfrm>
          <a:prstGeom prst="rect">
            <a:avLst/>
          </a:prstGeom>
          <a:noFill/>
        </p:spPr>
      </p:pic>
      <p:sp>
        <p:nvSpPr>
          <p:cNvPr id="469" name="Freeform 469"/>
          <p:cNvSpPr/>
          <p:nvPr/>
        </p:nvSpPr>
        <p:spPr>
          <a:xfrm rot="5400000">
            <a:off x="5718049" y="2637282"/>
            <a:ext cx="140968" cy="90677"/>
          </a:xfrm>
          <a:custGeom>
            <a:avLst/>
            <a:gdLst/>
            <a:ahLst/>
            <a:cxnLst/>
            <a:rect l="0" t="0" r="0" b="0"/>
            <a:pathLst>
              <a:path w="140968" h="90677">
                <a:moveTo>
                  <a:pt x="129539" y="90677"/>
                </a:moveTo>
                <a:lnTo>
                  <a:pt x="0" y="22097"/>
                </a:lnTo>
                <a:lnTo>
                  <a:pt x="12192" y="0"/>
                </a:lnTo>
                <a:lnTo>
                  <a:pt x="140968" y="6857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0" name="Freeform 470"/>
          <p:cNvSpPr/>
          <p:nvPr/>
        </p:nvSpPr>
        <p:spPr>
          <a:xfrm rot="5400000">
            <a:off x="5743574" y="2611756"/>
            <a:ext cx="89154" cy="140207"/>
          </a:xfrm>
          <a:custGeom>
            <a:avLst/>
            <a:gdLst/>
            <a:ahLst/>
            <a:cxnLst/>
            <a:rect l="0" t="0" r="0" b="0"/>
            <a:pathLst>
              <a:path w="89154" h="140207">
                <a:moveTo>
                  <a:pt x="22098" y="140207"/>
                </a:moveTo>
                <a:lnTo>
                  <a:pt x="89154" y="11429"/>
                </a:lnTo>
                <a:lnTo>
                  <a:pt x="66294" y="0"/>
                </a:lnTo>
                <a:lnTo>
                  <a:pt x="0" y="12877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1" name="Freeform 471"/>
          <p:cNvSpPr/>
          <p:nvPr/>
        </p:nvSpPr>
        <p:spPr>
          <a:xfrm rot="5400000">
            <a:off x="4655819" y="4062984"/>
            <a:ext cx="140969" cy="90677"/>
          </a:xfrm>
          <a:custGeom>
            <a:avLst/>
            <a:gdLst/>
            <a:ahLst/>
            <a:cxnLst/>
            <a:rect l="0" t="0" r="0" b="0"/>
            <a:pathLst>
              <a:path w="140969" h="90677">
                <a:moveTo>
                  <a:pt x="128778" y="90677"/>
                </a:moveTo>
                <a:lnTo>
                  <a:pt x="0" y="22097"/>
                </a:lnTo>
                <a:lnTo>
                  <a:pt x="11431" y="0"/>
                </a:lnTo>
                <a:lnTo>
                  <a:pt x="140969" y="6857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2" name="Freeform 472"/>
          <p:cNvSpPr/>
          <p:nvPr/>
        </p:nvSpPr>
        <p:spPr>
          <a:xfrm rot="5400000">
            <a:off x="4680966" y="4037078"/>
            <a:ext cx="89915" cy="140207"/>
          </a:xfrm>
          <a:custGeom>
            <a:avLst/>
            <a:gdLst/>
            <a:ahLst/>
            <a:cxnLst/>
            <a:rect l="0" t="0" r="0" b="0"/>
            <a:pathLst>
              <a:path w="89915" h="140207">
                <a:moveTo>
                  <a:pt x="22859" y="140207"/>
                </a:moveTo>
                <a:lnTo>
                  <a:pt x="89915" y="11429"/>
                </a:lnTo>
                <a:lnTo>
                  <a:pt x="67055" y="0"/>
                </a:lnTo>
                <a:lnTo>
                  <a:pt x="0" y="12877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3" name="Freeform 473"/>
          <p:cNvSpPr/>
          <p:nvPr/>
        </p:nvSpPr>
        <p:spPr>
          <a:xfrm rot="5400000">
            <a:off x="4879087" y="3642359"/>
            <a:ext cx="140968" cy="90677"/>
          </a:xfrm>
          <a:custGeom>
            <a:avLst/>
            <a:gdLst/>
            <a:ahLst/>
            <a:cxnLst/>
            <a:rect l="0" t="0" r="0" b="0"/>
            <a:pathLst>
              <a:path w="140968" h="90677">
                <a:moveTo>
                  <a:pt x="129539" y="90677"/>
                </a:moveTo>
                <a:lnTo>
                  <a:pt x="0" y="22097"/>
                </a:lnTo>
                <a:lnTo>
                  <a:pt x="12192" y="0"/>
                </a:lnTo>
                <a:lnTo>
                  <a:pt x="140968" y="6857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4" name="Freeform 474"/>
          <p:cNvSpPr/>
          <p:nvPr/>
        </p:nvSpPr>
        <p:spPr>
          <a:xfrm rot="5400000">
            <a:off x="4904613" y="3616834"/>
            <a:ext cx="89152" cy="140207"/>
          </a:xfrm>
          <a:custGeom>
            <a:avLst/>
            <a:gdLst/>
            <a:ahLst/>
            <a:cxnLst/>
            <a:rect l="0" t="0" r="0" b="0"/>
            <a:pathLst>
              <a:path w="89152" h="140207">
                <a:moveTo>
                  <a:pt x="22859" y="140207"/>
                </a:moveTo>
                <a:lnTo>
                  <a:pt x="89152" y="11429"/>
                </a:lnTo>
                <a:lnTo>
                  <a:pt x="67055" y="0"/>
                </a:lnTo>
                <a:lnTo>
                  <a:pt x="0" y="12877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5" name="Freeform 475"/>
          <p:cNvSpPr/>
          <p:nvPr/>
        </p:nvSpPr>
        <p:spPr>
          <a:xfrm rot="5400000">
            <a:off x="5226558" y="2478023"/>
            <a:ext cx="140968" cy="90677"/>
          </a:xfrm>
          <a:custGeom>
            <a:avLst/>
            <a:gdLst/>
            <a:ahLst/>
            <a:cxnLst/>
            <a:rect l="0" t="0" r="0" b="0"/>
            <a:pathLst>
              <a:path w="140968" h="90677">
                <a:moveTo>
                  <a:pt x="129539" y="90677"/>
                </a:moveTo>
                <a:lnTo>
                  <a:pt x="0" y="22097"/>
                </a:lnTo>
                <a:lnTo>
                  <a:pt x="12192" y="0"/>
                </a:lnTo>
                <a:lnTo>
                  <a:pt x="140968" y="6857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6" name="Freeform 476"/>
          <p:cNvSpPr/>
          <p:nvPr/>
        </p:nvSpPr>
        <p:spPr>
          <a:xfrm rot="5400000">
            <a:off x="5252085" y="2452499"/>
            <a:ext cx="89154" cy="140207"/>
          </a:xfrm>
          <a:custGeom>
            <a:avLst/>
            <a:gdLst/>
            <a:ahLst/>
            <a:cxnLst/>
            <a:rect l="0" t="0" r="0" b="0"/>
            <a:pathLst>
              <a:path w="89154" h="140207">
                <a:moveTo>
                  <a:pt x="22098" y="140207"/>
                </a:moveTo>
                <a:lnTo>
                  <a:pt x="89154" y="11429"/>
                </a:lnTo>
                <a:lnTo>
                  <a:pt x="66294" y="0"/>
                </a:lnTo>
                <a:lnTo>
                  <a:pt x="0" y="12877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7" name="Freeform 477"/>
          <p:cNvSpPr/>
          <p:nvPr/>
        </p:nvSpPr>
        <p:spPr>
          <a:xfrm rot="5400000">
            <a:off x="4258056" y="2906268"/>
            <a:ext cx="140969" cy="90677"/>
          </a:xfrm>
          <a:custGeom>
            <a:avLst/>
            <a:gdLst/>
            <a:ahLst/>
            <a:cxnLst/>
            <a:rect l="0" t="0" r="0" b="0"/>
            <a:pathLst>
              <a:path w="140969" h="90677">
                <a:moveTo>
                  <a:pt x="128778" y="90677"/>
                </a:moveTo>
                <a:lnTo>
                  <a:pt x="0" y="22097"/>
                </a:lnTo>
                <a:lnTo>
                  <a:pt x="11431" y="0"/>
                </a:lnTo>
                <a:lnTo>
                  <a:pt x="140969" y="6857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8" name="Freeform 478"/>
          <p:cNvSpPr/>
          <p:nvPr/>
        </p:nvSpPr>
        <p:spPr>
          <a:xfrm rot="5400000">
            <a:off x="4283582" y="2880743"/>
            <a:ext cx="89154" cy="140207"/>
          </a:xfrm>
          <a:custGeom>
            <a:avLst/>
            <a:gdLst/>
            <a:ahLst/>
            <a:cxnLst/>
            <a:rect l="0" t="0" r="0" b="0"/>
            <a:pathLst>
              <a:path w="89154" h="140207">
                <a:moveTo>
                  <a:pt x="22098" y="140207"/>
                </a:moveTo>
                <a:lnTo>
                  <a:pt x="89154" y="11429"/>
                </a:lnTo>
                <a:lnTo>
                  <a:pt x="66294" y="0"/>
                </a:lnTo>
                <a:lnTo>
                  <a:pt x="0" y="12877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9" name="Freeform 479"/>
          <p:cNvSpPr/>
          <p:nvPr/>
        </p:nvSpPr>
        <p:spPr>
          <a:xfrm rot="5400000">
            <a:off x="5543551" y="3797046"/>
            <a:ext cx="141730" cy="91439"/>
          </a:xfrm>
          <a:custGeom>
            <a:avLst/>
            <a:gdLst/>
            <a:ahLst/>
            <a:cxnLst/>
            <a:rect l="0" t="0" r="0" b="0"/>
            <a:pathLst>
              <a:path w="141730" h="91439">
                <a:moveTo>
                  <a:pt x="129539" y="91439"/>
                </a:moveTo>
                <a:lnTo>
                  <a:pt x="0" y="22097"/>
                </a:lnTo>
                <a:lnTo>
                  <a:pt x="12192" y="0"/>
                </a:lnTo>
                <a:lnTo>
                  <a:pt x="141730" y="685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0" name="Freeform 480"/>
          <p:cNvSpPr/>
          <p:nvPr/>
        </p:nvSpPr>
        <p:spPr>
          <a:xfrm rot="5400000">
            <a:off x="5569839" y="3771519"/>
            <a:ext cx="89152" cy="140207"/>
          </a:xfrm>
          <a:custGeom>
            <a:avLst/>
            <a:gdLst/>
            <a:ahLst/>
            <a:cxnLst/>
            <a:rect l="0" t="0" r="0" b="0"/>
            <a:pathLst>
              <a:path w="89152" h="140207">
                <a:moveTo>
                  <a:pt x="22859" y="140207"/>
                </a:moveTo>
                <a:lnTo>
                  <a:pt x="89152" y="11429"/>
                </a:lnTo>
                <a:lnTo>
                  <a:pt x="67055" y="0"/>
                </a:lnTo>
                <a:lnTo>
                  <a:pt x="0" y="12877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81" name="Picture 481"/>
          <p:cNvPicPr>
            <a:picLocks noChangeArrowheads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16678" y="4131628"/>
            <a:ext cx="179779" cy="203898"/>
          </a:xfrm>
          <a:prstGeom prst="rect">
            <a:avLst/>
          </a:prstGeom>
          <a:noFill/>
        </p:spPr>
      </p:pic>
      <p:sp>
        <p:nvSpPr>
          <p:cNvPr id="482" name="Freeform 482"/>
          <p:cNvSpPr/>
          <p:nvPr/>
        </p:nvSpPr>
        <p:spPr>
          <a:xfrm rot="5400000">
            <a:off x="5092065" y="4239388"/>
            <a:ext cx="108966" cy="62484"/>
          </a:xfrm>
          <a:custGeom>
            <a:avLst/>
            <a:gdLst/>
            <a:ahLst/>
            <a:cxnLst/>
            <a:rect l="0" t="0" r="0" b="0"/>
            <a:pathLst>
              <a:path w="108966" h="62484">
                <a:moveTo>
                  <a:pt x="104394" y="0"/>
                </a:moveTo>
                <a:lnTo>
                  <a:pt x="108966" y="12953"/>
                </a:lnTo>
                <a:lnTo>
                  <a:pt x="27433" y="38100"/>
                </a:lnTo>
                <a:cubicBezTo>
                  <a:pt x="31242" y="40386"/>
                  <a:pt x="35052" y="43434"/>
                  <a:pt x="39625" y="47244"/>
                </a:cubicBezTo>
                <a:cubicBezTo>
                  <a:pt x="44197" y="51053"/>
                  <a:pt x="48006" y="54864"/>
                  <a:pt x="50292" y="58673"/>
                </a:cubicBezTo>
                <a:lnTo>
                  <a:pt x="38101" y="62484"/>
                </a:lnTo>
                <a:cubicBezTo>
                  <a:pt x="32005" y="56388"/>
                  <a:pt x="26671" y="51053"/>
                  <a:pt x="19813" y="47244"/>
                </a:cubicBezTo>
                <a:cubicBezTo>
                  <a:pt x="13717" y="43434"/>
                  <a:pt x="7621" y="41148"/>
                  <a:pt x="2287" y="40386"/>
                </a:cubicBezTo>
                <a:lnTo>
                  <a:pt x="0" y="3200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83" name="Picture 483"/>
          <p:cNvPicPr>
            <a:picLocks noChangeArrowheads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90691" y="3819970"/>
            <a:ext cx="179779" cy="203898"/>
          </a:xfrm>
          <a:prstGeom prst="rect">
            <a:avLst/>
          </a:prstGeom>
          <a:noFill/>
        </p:spPr>
      </p:pic>
      <p:sp>
        <p:nvSpPr>
          <p:cNvPr id="484" name="Freeform 484"/>
          <p:cNvSpPr/>
          <p:nvPr/>
        </p:nvSpPr>
        <p:spPr>
          <a:xfrm rot="5400000">
            <a:off x="5965698" y="3918966"/>
            <a:ext cx="118871" cy="91440"/>
          </a:xfrm>
          <a:custGeom>
            <a:avLst/>
            <a:gdLst/>
            <a:ahLst/>
            <a:cxnLst/>
            <a:rect l="0" t="0" r="0" b="0"/>
            <a:pathLst>
              <a:path w="118871" h="91440">
                <a:moveTo>
                  <a:pt x="86106" y="3810"/>
                </a:moveTo>
                <a:lnTo>
                  <a:pt x="98297" y="0"/>
                </a:lnTo>
                <a:lnTo>
                  <a:pt x="118871" y="69341"/>
                </a:lnTo>
                <a:cubicBezTo>
                  <a:pt x="115823" y="70103"/>
                  <a:pt x="112775" y="70103"/>
                  <a:pt x="109728" y="70103"/>
                </a:cubicBezTo>
                <a:cubicBezTo>
                  <a:pt x="104394" y="70103"/>
                  <a:pt x="99059" y="68579"/>
                  <a:pt x="93726" y="66294"/>
                </a:cubicBezTo>
                <a:cubicBezTo>
                  <a:pt x="87629" y="63245"/>
                  <a:pt x="80773" y="59436"/>
                  <a:pt x="72390" y="54102"/>
                </a:cubicBezTo>
                <a:cubicBezTo>
                  <a:pt x="59437" y="45719"/>
                  <a:pt x="50293" y="40386"/>
                  <a:pt x="43435" y="38100"/>
                </a:cubicBezTo>
                <a:cubicBezTo>
                  <a:pt x="36576" y="35813"/>
                  <a:pt x="31242" y="35052"/>
                  <a:pt x="25909" y="36575"/>
                </a:cubicBezTo>
                <a:cubicBezTo>
                  <a:pt x="21337" y="38100"/>
                  <a:pt x="17526" y="41148"/>
                  <a:pt x="15241" y="45719"/>
                </a:cubicBezTo>
                <a:cubicBezTo>
                  <a:pt x="12192" y="50292"/>
                  <a:pt x="12192" y="55625"/>
                  <a:pt x="13717" y="61721"/>
                </a:cubicBezTo>
                <a:cubicBezTo>
                  <a:pt x="16003" y="67817"/>
                  <a:pt x="19050" y="72390"/>
                  <a:pt x="24384" y="74675"/>
                </a:cubicBezTo>
                <a:cubicBezTo>
                  <a:pt x="28956" y="77724"/>
                  <a:pt x="34291" y="77724"/>
                  <a:pt x="41149" y="75437"/>
                </a:cubicBezTo>
                <a:lnTo>
                  <a:pt x="44197" y="89153"/>
                </a:lnTo>
                <a:cubicBezTo>
                  <a:pt x="33529" y="91440"/>
                  <a:pt x="25146" y="90678"/>
                  <a:pt x="18288" y="86106"/>
                </a:cubicBezTo>
                <a:cubicBezTo>
                  <a:pt x="11430" y="81533"/>
                  <a:pt x="6096" y="74675"/>
                  <a:pt x="3049" y="64770"/>
                </a:cubicBezTo>
                <a:cubicBezTo>
                  <a:pt x="0" y="54863"/>
                  <a:pt x="763" y="45719"/>
                  <a:pt x="4572" y="38100"/>
                </a:cubicBezTo>
                <a:cubicBezTo>
                  <a:pt x="8383" y="30479"/>
                  <a:pt x="14479" y="25908"/>
                  <a:pt x="22099" y="23621"/>
                </a:cubicBezTo>
                <a:cubicBezTo>
                  <a:pt x="26671" y="22098"/>
                  <a:pt x="31242" y="21335"/>
                  <a:pt x="35814" y="22098"/>
                </a:cubicBezTo>
                <a:cubicBezTo>
                  <a:pt x="40387" y="22860"/>
                  <a:pt x="44958" y="24384"/>
                  <a:pt x="51055" y="26669"/>
                </a:cubicBezTo>
                <a:cubicBezTo>
                  <a:pt x="56389" y="28956"/>
                  <a:pt x="64771" y="34290"/>
                  <a:pt x="75439" y="41148"/>
                </a:cubicBezTo>
                <a:cubicBezTo>
                  <a:pt x="83820" y="46481"/>
                  <a:pt x="89916" y="50292"/>
                  <a:pt x="92964" y="51815"/>
                </a:cubicBezTo>
                <a:cubicBezTo>
                  <a:pt x="96011" y="53340"/>
                  <a:pt x="99059" y="54102"/>
                  <a:pt x="101346" y="54863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85" name="Picture 485"/>
          <p:cNvPicPr>
            <a:picLocks noChangeArrowheads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35600" y="2516188"/>
            <a:ext cx="179354" cy="203898"/>
          </a:xfrm>
          <a:prstGeom prst="rect">
            <a:avLst/>
          </a:prstGeom>
          <a:noFill/>
        </p:spPr>
      </p:pic>
      <p:sp>
        <p:nvSpPr>
          <p:cNvPr id="486" name="Freeform 486"/>
          <p:cNvSpPr/>
          <p:nvPr/>
        </p:nvSpPr>
        <p:spPr>
          <a:xfrm rot="5400000">
            <a:off x="5610987" y="2616326"/>
            <a:ext cx="112013" cy="85343"/>
          </a:xfrm>
          <a:custGeom>
            <a:avLst/>
            <a:gdLst/>
            <a:ahLst/>
            <a:cxnLst/>
            <a:rect l="0" t="0" r="0" b="0"/>
            <a:pathLst>
              <a:path w="112013" h="85343">
                <a:moveTo>
                  <a:pt x="89915" y="70103"/>
                </a:moveTo>
                <a:lnTo>
                  <a:pt x="83820" y="57912"/>
                </a:lnTo>
                <a:cubicBezTo>
                  <a:pt x="90676" y="54102"/>
                  <a:pt x="95248" y="49529"/>
                  <a:pt x="97535" y="45720"/>
                </a:cubicBezTo>
                <a:cubicBezTo>
                  <a:pt x="99820" y="41148"/>
                  <a:pt x="99820" y="35813"/>
                  <a:pt x="98297" y="31242"/>
                </a:cubicBezTo>
                <a:cubicBezTo>
                  <a:pt x="96773" y="25146"/>
                  <a:pt x="92962" y="20573"/>
                  <a:pt x="87629" y="17526"/>
                </a:cubicBezTo>
                <a:cubicBezTo>
                  <a:pt x="81533" y="14477"/>
                  <a:pt x="76199" y="14477"/>
                  <a:pt x="70104" y="16001"/>
                </a:cubicBezTo>
                <a:cubicBezTo>
                  <a:pt x="64008" y="18288"/>
                  <a:pt x="59435" y="21336"/>
                  <a:pt x="57150" y="26669"/>
                </a:cubicBezTo>
                <a:cubicBezTo>
                  <a:pt x="54864" y="31242"/>
                  <a:pt x="54102" y="36575"/>
                  <a:pt x="55625" y="42671"/>
                </a:cubicBezTo>
                <a:cubicBezTo>
                  <a:pt x="56387" y="44957"/>
                  <a:pt x="57912" y="48005"/>
                  <a:pt x="60198" y="51053"/>
                </a:cubicBezTo>
                <a:lnTo>
                  <a:pt x="48006" y="53339"/>
                </a:lnTo>
                <a:cubicBezTo>
                  <a:pt x="48006" y="52578"/>
                  <a:pt x="48006" y="51815"/>
                  <a:pt x="48006" y="51053"/>
                </a:cubicBezTo>
                <a:cubicBezTo>
                  <a:pt x="46481" y="45720"/>
                  <a:pt x="43433" y="41148"/>
                  <a:pt x="38862" y="38100"/>
                </a:cubicBezTo>
                <a:cubicBezTo>
                  <a:pt x="35051" y="34290"/>
                  <a:pt x="29718" y="33527"/>
                  <a:pt x="23622" y="35052"/>
                </a:cubicBezTo>
                <a:cubicBezTo>
                  <a:pt x="19050" y="36575"/>
                  <a:pt x="16001" y="39623"/>
                  <a:pt x="13715" y="43434"/>
                </a:cubicBezTo>
                <a:cubicBezTo>
                  <a:pt x="11430" y="48005"/>
                  <a:pt x="11430" y="52578"/>
                  <a:pt x="12954" y="57150"/>
                </a:cubicBezTo>
                <a:cubicBezTo>
                  <a:pt x="14477" y="62483"/>
                  <a:pt x="17526" y="66293"/>
                  <a:pt x="21335" y="68580"/>
                </a:cubicBezTo>
                <a:cubicBezTo>
                  <a:pt x="25908" y="70864"/>
                  <a:pt x="31242" y="71626"/>
                  <a:pt x="37338" y="70864"/>
                </a:cubicBezTo>
                <a:lnTo>
                  <a:pt x="38862" y="83819"/>
                </a:lnTo>
                <a:cubicBezTo>
                  <a:pt x="29718" y="85343"/>
                  <a:pt x="22097" y="83819"/>
                  <a:pt x="16001" y="79247"/>
                </a:cubicBezTo>
                <a:cubicBezTo>
                  <a:pt x="9143" y="75436"/>
                  <a:pt x="5334" y="69342"/>
                  <a:pt x="2285" y="60959"/>
                </a:cubicBezTo>
                <a:cubicBezTo>
                  <a:pt x="762" y="54863"/>
                  <a:pt x="0" y="49529"/>
                  <a:pt x="1523" y="44196"/>
                </a:cubicBezTo>
                <a:cubicBezTo>
                  <a:pt x="2285" y="38861"/>
                  <a:pt x="4572" y="33527"/>
                  <a:pt x="7619" y="29717"/>
                </a:cubicBezTo>
                <a:cubicBezTo>
                  <a:pt x="11430" y="25907"/>
                  <a:pt x="15239" y="23621"/>
                  <a:pt x="20573" y="22098"/>
                </a:cubicBezTo>
                <a:cubicBezTo>
                  <a:pt x="24384" y="20573"/>
                  <a:pt x="28955" y="20573"/>
                  <a:pt x="33527" y="22098"/>
                </a:cubicBezTo>
                <a:cubicBezTo>
                  <a:pt x="38100" y="22859"/>
                  <a:pt x="41910" y="25907"/>
                  <a:pt x="45719" y="29717"/>
                </a:cubicBezTo>
                <a:cubicBezTo>
                  <a:pt x="44958" y="23621"/>
                  <a:pt x="46481" y="17526"/>
                  <a:pt x="50292" y="12953"/>
                </a:cubicBezTo>
                <a:cubicBezTo>
                  <a:pt x="53339" y="8381"/>
                  <a:pt x="58673" y="4572"/>
                  <a:pt x="65532" y="2285"/>
                </a:cubicBezTo>
                <a:cubicBezTo>
                  <a:pt x="74675" y="0"/>
                  <a:pt x="83057" y="761"/>
                  <a:pt x="91438" y="5334"/>
                </a:cubicBezTo>
                <a:cubicBezTo>
                  <a:pt x="99820" y="9906"/>
                  <a:pt x="105916" y="17526"/>
                  <a:pt x="108965" y="27432"/>
                </a:cubicBezTo>
                <a:cubicBezTo>
                  <a:pt x="112013" y="37338"/>
                  <a:pt x="111250" y="45720"/>
                  <a:pt x="107440" y="53339"/>
                </a:cubicBezTo>
                <a:cubicBezTo>
                  <a:pt x="104392" y="60959"/>
                  <a:pt x="98297" y="66293"/>
                  <a:pt x="89915" y="70103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87" name="Picture 487"/>
          <p:cNvPicPr>
            <a:picLocks noChangeArrowheads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73302" y="2281429"/>
            <a:ext cx="2141982" cy="2029205"/>
          </a:xfrm>
          <a:prstGeom prst="rect">
            <a:avLst/>
          </a:prstGeom>
          <a:noFill/>
        </p:spPr>
      </p:pic>
      <p:pic>
        <p:nvPicPr>
          <p:cNvPr id="488" name="Picture 488"/>
          <p:cNvPicPr>
            <a:picLocks noChangeArrowheads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2155" y="3154934"/>
            <a:ext cx="494029" cy="471170"/>
          </a:xfrm>
          <a:prstGeom prst="rect">
            <a:avLst/>
          </a:prstGeom>
          <a:noFill/>
        </p:spPr>
      </p:pic>
      <p:sp>
        <p:nvSpPr>
          <p:cNvPr id="489" name="Freeform 489"/>
          <p:cNvSpPr/>
          <p:nvPr/>
        </p:nvSpPr>
        <p:spPr>
          <a:xfrm rot="5400000">
            <a:off x="1687068" y="3355848"/>
            <a:ext cx="108965" cy="108965"/>
          </a:xfrm>
          <a:custGeom>
            <a:avLst/>
            <a:gdLst/>
            <a:ahLst/>
            <a:cxnLst/>
            <a:rect l="0" t="0" r="0" b="0"/>
            <a:pathLst>
              <a:path w="108965" h="108965">
                <a:moveTo>
                  <a:pt x="0" y="90677"/>
                </a:moveTo>
                <a:lnTo>
                  <a:pt x="90677" y="0"/>
                </a:lnTo>
                <a:lnTo>
                  <a:pt x="108965" y="17525"/>
                </a:lnTo>
                <a:lnTo>
                  <a:pt x="18288" y="10896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0" name="Freeform 490"/>
          <p:cNvSpPr/>
          <p:nvPr/>
        </p:nvSpPr>
        <p:spPr>
          <a:xfrm rot="5400000">
            <a:off x="1687830" y="3356610"/>
            <a:ext cx="108965" cy="107440"/>
          </a:xfrm>
          <a:custGeom>
            <a:avLst/>
            <a:gdLst/>
            <a:ahLst/>
            <a:cxnLst/>
            <a:rect l="0" t="0" r="0" b="0"/>
            <a:pathLst>
              <a:path w="108965" h="107440">
                <a:moveTo>
                  <a:pt x="0" y="17525"/>
                </a:moveTo>
                <a:lnTo>
                  <a:pt x="91439" y="107440"/>
                </a:lnTo>
                <a:lnTo>
                  <a:pt x="108965" y="89152"/>
                </a:lnTo>
                <a:lnTo>
                  <a:pt x="17525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1" name="Freeform 491"/>
          <p:cNvSpPr/>
          <p:nvPr/>
        </p:nvSpPr>
        <p:spPr>
          <a:xfrm rot="5400000">
            <a:off x="1723645" y="2563368"/>
            <a:ext cx="108965" cy="108965"/>
          </a:xfrm>
          <a:custGeom>
            <a:avLst/>
            <a:gdLst/>
            <a:ahLst/>
            <a:cxnLst/>
            <a:rect l="0" t="0" r="0" b="0"/>
            <a:pathLst>
              <a:path w="108965" h="108965">
                <a:moveTo>
                  <a:pt x="0" y="90677"/>
                </a:moveTo>
                <a:lnTo>
                  <a:pt x="91439" y="0"/>
                </a:lnTo>
                <a:lnTo>
                  <a:pt x="108965" y="17525"/>
                </a:lnTo>
                <a:lnTo>
                  <a:pt x="18288" y="10896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2" name="Freeform 492"/>
          <p:cNvSpPr/>
          <p:nvPr/>
        </p:nvSpPr>
        <p:spPr>
          <a:xfrm rot="5400000">
            <a:off x="1724407" y="2564129"/>
            <a:ext cx="108965" cy="107441"/>
          </a:xfrm>
          <a:custGeom>
            <a:avLst/>
            <a:gdLst/>
            <a:ahLst/>
            <a:cxnLst/>
            <a:rect l="0" t="0" r="0" b="0"/>
            <a:pathLst>
              <a:path w="108965" h="107441">
                <a:moveTo>
                  <a:pt x="0" y="18288"/>
                </a:moveTo>
                <a:lnTo>
                  <a:pt x="91439" y="107441"/>
                </a:lnTo>
                <a:lnTo>
                  <a:pt x="108965" y="89153"/>
                </a:lnTo>
                <a:lnTo>
                  <a:pt x="18288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3" name="Freeform 493"/>
          <p:cNvSpPr/>
          <p:nvPr/>
        </p:nvSpPr>
        <p:spPr>
          <a:xfrm rot="5400000">
            <a:off x="2010918" y="2850643"/>
            <a:ext cx="108965" cy="108965"/>
          </a:xfrm>
          <a:custGeom>
            <a:avLst/>
            <a:gdLst/>
            <a:ahLst/>
            <a:cxnLst/>
            <a:rect l="0" t="0" r="0" b="0"/>
            <a:pathLst>
              <a:path w="108965" h="108965">
                <a:moveTo>
                  <a:pt x="0" y="90677"/>
                </a:moveTo>
                <a:lnTo>
                  <a:pt x="91439" y="0"/>
                </a:lnTo>
                <a:lnTo>
                  <a:pt x="108965" y="17525"/>
                </a:lnTo>
                <a:lnTo>
                  <a:pt x="18288" y="10896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4" name="Freeform 494"/>
          <p:cNvSpPr/>
          <p:nvPr/>
        </p:nvSpPr>
        <p:spPr>
          <a:xfrm rot="5400000">
            <a:off x="2012061" y="2851785"/>
            <a:ext cx="108965" cy="106678"/>
          </a:xfrm>
          <a:custGeom>
            <a:avLst/>
            <a:gdLst/>
            <a:ahLst/>
            <a:cxnLst/>
            <a:rect l="0" t="0" r="0" b="0"/>
            <a:pathLst>
              <a:path w="108965" h="106678">
                <a:moveTo>
                  <a:pt x="0" y="17525"/>
                </a:moveTo>
                <a:lnTo>
                  <a:pt x="91439" y="106678"/>
                </a:lnTo>
                <a:lnTo>
                  <a:pt x="108965" y="89152"/>
                </a:lnTo>
                <a:lnTo>
                  <a:pt x="18288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5" name="Freeform 495"/>
          <p:cNvSpPr/>
          <p:nvPr/>
        </p:nvSpPr>
        <p:spPr>
          <a:xfrm rot="5400000">
            <a:off x="2875027" y="3427477"/>
            <a:ext cx="108965" cy="108965"/>
          </a:xfrm>
          <a:custGeom>
            <a:avLst/>
            <a:gdLst/>
            <a:ahLst/>
            <a:cxnLst/>
            <a:rect l="0" t="0" r="0" b="0"/>
            <a:pathLst>
              <a:path w="108965" h="108965">
                <a:moveTo>
                  <a:pt x="0" y="90677"/>
                </a:moveTo>
                <a:lnTo>
                  <a:pt x="90677" y="0"/>
                </a:lnTo>
                <a:lnTo>
                  <a:pt x="108965" y="18288"/>
                </a:lnTo>
                <a:lnTo>
                  <a:pt x="17525" y="10896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6" name="Freeform 496"/>
          <p:cNvSpPr/>
          <p:nvPr/>
        </p:nvSpPr>
        <p:spPr>
          <a:xfrm rot="5400000">
            <a:off x="2875789" y="3428238"/>
            <a:ext cx="108965" cy="107441"/>
          </a:xfrm>
          <a:custGeom>
            <a:avLst/>
            <a:gdLst/>
            <a:ahLst/>
            <a:cxnLst/>
            <a:rect l="0" t="0" r="0" b="0"/>
            <a:pathLst>
              <a:path w="108965" h="107441">
                <a:moveTo>
                  <a:pt x="0" y="18288"/>
                </a:moveTo>
                <a:lnTo>
                  <a:pt x="90677" y="107441"/>
                </a:lnTo>
                <a:lnTo>
                  <a:pt x="108965" y="89153"/>
                </a:lnTo>
                <a:lnTo>
                  <a:pt x="17525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7" name="Freeform 497"/>
          <p:cNvSpPr/>
          <p:nvPr/>
        </p:nvSpPr>
        <p:spPr>
          <a:xfrm rot="5400000">
            <a:off x="2622804" y="3789427"/>
            <a:ext cx="108965" cy="108964"/>
          </a:xfrm>
          <a:custGeom>
            <a:avLst/>
            <a:gdLst/>
            <a:ahLst/>
            <a:cxnLst/>
            <a:rect l="0" t="0" r="0" b="0"/>
            <a:pathLst>
              <a:path w="108965" h="108964">
                <a:moveTo>
                  <a:pt x="0" y="91439"/>
                </a:moveTo>
                <a:lnTo>
                  <a:pt x="90677" y="0"/>
                </a:lnTo>
                <a:lnTo>
                  <a:pt x="108965" y="18287"/>
                </a:lnTo>
                <a:lnTo>
                  <a:pt x="17525" y="10896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8" name="Freeform 498"/>
          <p:cNvSpPr/>
          <p:nvPr/>
        </p:nvSpPr>
        <p:spPr>
          <a:xfrm rot="5400000">
            <a:off x="2623567" y="3790188"/>
            <a:ext cx="108965" cy="107441"/>
          </a:xfrm>
          <a:custGeom>
            <a:avLst/>
            <a:gdLst/>
            <a:ahLst/>
            <a:cxnLst/>
            <a:rect l="0" t="0" r="0" b="0"/>
            <a:pathLst>
              <a:path w="108965" h="107441">
                <a:moveTo>
                  <a:pt x="0" y="18288"/>
                </a:moveTo>
                <a:lnTo>
                  <a:pt x="90677" y="107441"/>
                </a:lnTo>
                <a:lnTo>
                  <a:pt x="108965" y="89153"/>
                </a:lnTo>
                <a:lnTo>
                  <a:pt x="17525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9" name="Freeform 499"/>
          <p:cNvSpPr/>
          <p:nvPr/>
        </p:nvSpPr>
        <p:spPr>
          <a:xfrm rot="5400000">
            <a:off x="2766823" y="2529078"/>
            <a:ext cx="108965" cy="108965"/>
          </a:xfrm>
          <a:custGeom>
            <a:avLst/>
            <a:gdLst/>
            <a:ahLst/>
            <a:cxnLst/>
            <a:rect l="0" t="0" r="0" b="0"/>
            <a:pathLst>
              <a:path w="108965" h="108965">
                <a:moveTo>
                  <a:pt x="0" y="90677"/>
                </a:moveTo>
                <a:lnTo>
                  <a:pt x="90677" y="0"/>
                </a:lnTo>
                <a:lnTo>
                  <a:pt x="108965" y="17525"/>
                </a:lnTo>
                <a:lnTo>
                  <a:pt x="17525" y="10896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0" name="Freeform 500"/>
          <p:cNvSpPr/>
          <p:nvPr/>
        </p:nvSpPr>
        <p:spPr>
          <a:xfrm rot="5400000">
            <a:off x="2767584" y="2529840"/>
            <a:ext cx="108965" cy="107440"/>
          </a:xfrm>
          <a:custGeom>
            <a:avLst/>
            <a:gdLst/>
            <a:ahLst/>
            <a:cxnLst/>
            <a:rect l="0" t="0" r="0" b="0"/>
            <a:pathLst>
              <a:path w="108965" h="107440">
                <a:moveTo>
                  <a:pt x="0" y="17525"/>
                </a:moveTo>
                <a:lnTo>
                  <a:pt x="90677" y="107440"/>
                </a:lnTo>
                <a:lnTo>
                  <a:pt x="108965" y="89152"/>
                </a:lnTo>
                <a:lnTo>
                  <a:pt x="17525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1" name="Freeform 501"/>
          <p:cNvSpPr/>
          <p:nvPr/>
        </p:nvSpPr>
        <p:spPr>
          <a:xfrm rot="5400000">
            <a:off x="3393567" y="1958722"/>
            <a:ext cx="533400" cy="3417568"/>
          </a:xfrm>
          <a:custGeom>
            <a:avLst/>
            <a:gdLst/>
            <a:ahLst/>
            <a:cxnLst/>
            <a:rect l="0" t="0" r="0" b="0"/>
            <a:pathLst>
              <a:path w="533400" h="3417568">
                <a:moveTo>
                  <a:pt x="0" y="3414521"/>
                </a:moveTo>
                <a:lnTo>
                  <a:pt x="514350" y="0"/>
                </a:lnTo>
                <a:lnTo>
                  <a:pt x="533400" y="3048"/>
                </a:lnTo>
                <a:lnTo>
                  <a:pt x="19050" y="341756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02" name="Picture 502"/>
          <p:cNvPicPr>
            <a:picLocks noChangeArrowheads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6277" y="3637280"/>
            <a:ext cx="110744" cy="1298702"/>
          </a:xfrm>
          <a:prstGeom prst="rect">
            <a:avLst/>
          </a:prstGeom>
          <a:noFill/>
        </p:spPr>
      </p:pic>
      <p:pic>
        <p:nvPicPr>
          <p:cNvPr id="503" name="Picture 503"/>
          <p:cNvPicPr>
            <a:picLocks noChangeArrowheads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95441" y="4114292"/>
            <a:ext cx="244855" cy="935989"/>
          </a:xfrm>
          <a:prstGeom prst="rect">
            <a:avLst/>
          </a:prstGeom>
          <a:noFill/>
        </p:spPr>
      </p:pic>
      <p:sp>
        <p:nvSpPr>
          <p:cNvPr id="504" name="Rectangle 504"/>
          <p:cNvSpPr/>
          <p:nvPr/>
        </p:nvSpPr>
        <p:spPr>
          <a:xfrm>
            <a:off x="1005839" y="602247"/>
            <a:ext cx="6480340" cy="6099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002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4002" b="0" i="0" spc="-44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4002" b="0" i="0" spc="0" baseline="0" dirty="0">
                <a:solidFill>
                  <a:srgbClr val="000000"/>
                </a:solidFill>
                <a:latin typeface="Calibri"/>
              </a:rPr>
              <a:t>erview of </a:t>
            </a:r>
            <a:r>
              <a:rPr lang="en-US" sz="4002" b="0" i="0" spc="-70" baseline="0" dirty="0">
                <a:solidFill>
                  <a:srgbClr val="000000"/>
                </a:solidFill>
                <a:latin typeface="Calibri"/>
              </a:rPr>
              <a:t>K</a:t>
            </a:r>
            <a:r>
              <a:rPr lang="en-US" sz="4002" b="0" i="0" spc="-24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4002" b="0" i="0" spc="0" baseline="0" dirty="0">
                <a:solidFill>
                  <a:srgbClr val="000000"/>
                </a:solidFill>
                <a:latin typeface="Calibri"/>
              </a:rPr>
              <a:t>ypoi</a:t>
            </a:r>
            <a:r>
              <a:rPr lang="en-US" sz="4002" b="0" i="0" spc="-45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4002" b="0" i="0" spc="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002" b="0" i="0" spc="-23" baseline="0" dirty="0">
                <a:solidFill>
                  <a:srgbClr val="000000"/>
                </a:solidFill>
                <a:latin typeface="Calibri"/>
              </a:rPr>
              <a:t> </a:t>
            </a:r>
            <a:r>
              <a:rPr lang="en-US" sz="4002" b="0" i="0" spc="0" baseline="0" dirty="0">
                <a:solidFill>
                  <a:srgbClr val="000000"/>
                </a:solidFill>
                <a:latin typeface="Calibri"/>
              </a:rPr>
              <a:t>M</a:t>
            </a:r>
            <a:r>
              <a:rPr lang="en-US" sz="4002" b="0" i="0" spc="-33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4002" b="0" i="0" spc="-51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002" b="0" i="0" spc="0" baseline="0" dirty="0">
                <a:solidFill>
                  <a:srgbClr val="000000"/>
                </a:solidFill>
                <a:latin typeface="Calibri"/>
              </a:rPr>
              <a:t>ching</a:t>
            </a:r>
          </a:p>
        </p:txBody>
      </p:sp>
      <p:sp>
        <p:nvSpPr>
          <p:cNvPr id="505" name="Rectangle 505"/>
          <p:cNvSpPr/>
          <p:nvPr/>
        </p:nvSpPr>
        <p:spPr>
          <a:xfrm>
            <a:off x="4386071" y="6902195"/>
            <a:ext cx="1285037" cy="1828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B8B8B"/>
                </a:solidFill>
                <a:latin typeface="Calibri"/>
              </a:rPr>
              <a:t>K. G</a:t>
            </a:r>
            <a:r>
              <a:rPr lang="en-US" sz="1200" b="0" i="0" spc="-23" baseline="0" dirty="0">
                <a:solidFill>
                  <a:srgbClr val="8B8B8B"/>
                </a:solidFill>
                <a:latin typeface="Calibri"/>
              </a:rPr>
              <a:t>r</a:t>
            </a:r>
            <a:r>
              <a:rPr lang="en-US" sz="1200" b="0" i="0" spc="0" baseline="0" dirty="0">
                <a:solidFill>
                  <a:srgbClr val="8B8B8B"/>
                </a:solidFill>
                <a:latin typeface="Calibri"/>
              </a:rPr>
              <a:t>auman, B. Leibe</a:t>
            </a:r>
          </a:p>
        </p:txBody>
      </p:sp>
      <p:sp>
        <p:nvSpPr>
          <p:cNvPr id="506" name="Rectangle 506"/>
          <p:cNvSpPr/>
          <p:nvPr/>
        </p:nvSpPr>
        <p:spPr>
          <a:xfrm>
            <a:off x="2699766" y="4640014"/>
            <a:ext cx="2353301" cy="45096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154174" algn="l"/>
              </a:tabLst>
            </a:pPr>
            <a:r>
              <a:rPr lang="en-US" sz="2193" b="0" i="1" spc="242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1937" b="0" i="1" spc="0" baseline="-42664" dirty="0">
                <a:solidFill>
                  <a:srgbClr val="000000"/>
                </a:solidFill>
                <a:latin typeface="Times New Roman"/>
              </a:rPr>
              <a:t>A	</a:t>
            </a:r>
            <a:r>
              <a:rPr lang="en-US" sz="3322" b="0" i="1" spc="176" baseline="-13127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1937" b="0" i="1" spc="176" baseline="-65168" dirty="0">
                <a:solidFill>
                  <a:srgbClr val="000000"/>
                </a:solidFill>
                <a:latin typeface="Times New Roman"/>
              </a:rPr>
              <a:t>B</a:t>
            </a:r>
          </a:p>
        </p:txBody>
      </p:sp>
      <p:sp>
        <p:nvSpPr>
          <p:cNvPr id="507" name="Rectangle 507"/>
          <p:cNvSpPr/>
          <p:nvPr/>
        </p:nvSpPr>
        <p:spPr>
          <a:xfrm>
            <a:off x="1869185" y="2483770"/>
            <a:ext cx="237134" cy="34645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solidFill>
                  <a:srgbClr val="FFFF00"/>
                </a:solidFill>
                <a:latin typeface="ArialMT"/>
              </a:rPr>
              <a:t>A</a:t>
            </a:r>
            <a:r>
              <a:rPr lang="en-US" sz="1818" b="0" i="0" spc="0" baseline="-37000" dirty="0">
                <a:solidFill>
                  <a:srgbClr val="FFFF00"/>
                </a:solidFill>
                <a:latin typeface="ArialMT"/>
              </a:rPr>
              <a:t>1</a:t>
            </a:r>
          </a:p>
        </p:txBody>
      </p:sp>
      <p:sp>
        <p:nvSpPr>
          <p:cNvPr id="508" name="Rectangle 508"/>
          <p:cNvSpPr/>
          <p:nvPr/>
        </p:nvSpPr>
        <p:spPr>
          <a:xfrm>
            <a:off x="1796795" y="3312064"/>
            <a:ext cx="1425854" cy="4180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188720" algn="l"/>
              </a:tabLst>
            </a:pPr>
            <a:r>
              <a:rPr lang="en-US" sz="1800" b="0" i="0" spc="0" baseline="0" dirty="0">
                <a:solidFill>
                  <a:srgbClr val="FFFF00"/>
                </a:solidFill>
                <a:latin typeface="ArialMT"/>
              </a:rPr>
              <a:t>A</a:t>
            </a:r>
            <a:r>
              <a:rPr lang="en-US" sz="1818" b="0" i="0" spc="0" baseline="-37000" dirty="0">
                <a:solidFill>
                  <a:srgbClr val="FFFF00"/>
                </a:solidFill>
                <a:latin typeface="ArialMT"/>
              </a:rPr>
              <a:t>2	</a:t>
            </a:r>
            <a:r>
              <a:rPr lang="en-US" sz="2727" b="0" i="0" spc="0" baseline="-31333" dirty="0">
                <a:solidFill>
                  <a:srgbClr val="FFFF00"/>
                </a:solidFill>
                <a:latin typeface="ArialMT"/>
              </a:rPr>
              <a:t>A</a:t>
            </a:r>
            <a:r>
              <a:rPr lang="en-US" sz="1818" b="0" i="0" spc="0" baseline="-83999" dirty="0">
                <a:solidFill>
                  <a:srgbClr val="FFFF00"/>
                </a:solidFill>
                <a:latin typeface="ArialMT"/>
              </a:rPr>
              <a:t>3</a:t>
            </a:r>
          </a:p>
        </p:txBody>
      </p:sp>
      <p:sp>
        <p:nvSpPr>
          <p:cNvPr id="509" name="Rectangle 509"/>
          <p:cNvSpPr/>
          <p:nvPr/>
        </p:nvSpPr>
        <p:spPr>
          <a:xfrm>
            <a:off x="3234687" y="5902415"/>
            <a:ext cx="1333063" cy="4155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11" b="0" i="1" spc="218" baseline="0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011" b="0" i="0" spc="434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11" b="0" i="1" spc="214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1778" b="0" i="1" spc="177" baseline="-42947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011" b="0" i="0" spc="630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11" b="0" i="1" spc="154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1778" b="0" i="1" spc="266" baseline="-42947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011" b="0" i="0" spc="428" baseline="0" dirty="0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sz="2011" b="0" i="0" spc="347" baseline="0" dirty="0">
                <a:solidFill>
                  <a:srgbClr val="000000"/>
                </a:solidFill>
                <a:latin typeface="Symbol"/>
              </a:rPr>
              <a:t></a:t>
            </a:r>
            <a:r>
              <a:rPr lang="en-US" sz="2011" b="0" i="1" spc="347" baseline="0" dirty="0">
                <a:solidFill>
                  <a:srgbClr val="000000"/>
                </a:solidFill>
                <a:latin typeface="Times New Roman"/>
              </a:rPr>
              <a:t>T</a:t>
            </a:r>
          </a:p>
        </p:txBody>
      </p:sp>
      <p:sp>
        <p:nvSpPr>
          <p:cNvPr id="510" name="Rectangle 510"/>
          <p:cNvSpPr/>
          <p:nvPr/>
        </p:nvSpPr>
        <p:spPr>
          <a:xfrm>
            <a:off x="6835140" y="1481428"/>
            <a:ext cx="2226544" cy="67720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100" b="1" i="0" spc="0" baseline="0" dirty="0">
                <a:solidFill>
                  <a:srgbClr val="000000"/>
                </a:solidFill>
                <a:latin typeface="Arial"/>
              </a:rPr>
              <a:t>1. Find a set</a:t>
            </a:r>
            <a:r>
              <a:rPr lang="en-US" sz="2100" b="1" i="0" spc="-14" baseline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100" b="1" i="0" spc="0" baseline="0" dirty="0">
                <a:solidFill>
                  <a:srgbClr val="000000"/>
                </a:solidFill>
                <a:latin typeface="Arial"/>
              </a:rPr>
              <a:t>of   </a:t>
            </a:r>
          </a:p>
          <a:p>
            <a:pPr marL="298703">
              <a:lnSpc>
                <a:spcPts val="2520"/>
              </a:lnSpc>
            </a:pPr>
            <a:r>
              <a:rPr lang="en-US" sz="2100" b="1" i="0" spc="0" baseline="0" dirty="0">
                <a:solidFill>
                  <a:srgbClr val="000000"/>
                </a:solidFill>
                <a:latin typeface="Arial"/>
              </a:rPr>
              <a:t>distinctive key-</a:t>
            </a:r>
          </a:p>
        </p:txBody>
      </p:sp>
      <p:sp>
        <p:nvSpPr>
          <p:cNvPr id="511" name="Rectangle 511"/>
          <p:cNvSpPr/>
          <p:nvPr/>
        </p:nvSpPr>
        <p:spPr>
          <a:xfrm>
            <a:off x="7133843" y="2121508"/>
            <a:ext cx="875202" cy="3571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100" b="1" i="0" spc="0" baseline="0" dirty="0">
                <a:solidFill>
                  <a:srgbClr val="000000"/>
                </a:solidFill>
                <a:latin typeface="Arial"/>
              </a:rPr>
              <a:t>points </a:t>
            </a:r>
          </a:p>
        </p:txBody>
      </p:sp>
      <p:sp>
        <p:nvSpPr>
          <p:cNvPr id="512" name="Rectangle 512"/>
          <p:cNvSpPr/>
          <p:nvPr/>
        </p:nvSpPr>
        <p:spPr>
          <a:xfrm>
            <a:off x="6835140" y="3849724"/>
            <a:ext cx="2317088" cy="67720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100" b="1" i="0" spc="0" baseline="0" dirty="0">
                <a:solidFill>
                  <a:srgbClr val="000000"/>
                </a:solidFill>
                <a:latin typeface="Arial"/>
              </a:rPr>
              <a:t>3. Extract</a:t>
            </a:r>
            <a:r>
              <a:rPr lang="en-US" sz="2100" b="1" i="0" spc="-14" baseline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100" b="1" i="0" spc="0" baseline="0" dirty="0">
                <a:solidFill>
                  <a:srgbClr val="000000"/>
                </a:solidFill>
                <a:latin typeface="Arial"/>
              </a:rPr>
              <a:t>and </a:t>
            </a:r>
          </a:p>
          <a:p>
            <a:pPr marL="298703">
              <a:lnSpc>
                <a:spcPts val="2519"/>
              </a:lnSpc>
            </a:pPr>
            <a:r>
              <a:rPr lang="en-US" sz="2100" b="1" i="0" spc="0" baseline="0" dirty="0">
                <a:solidFill>
                  <a:srgbClr val="000000"/>
                </a:solidFill>
                <a:latin typeface="Arial"/>
              </a:rPr>
              <a:t>normalize the    </a:t>
            </a:r>
          </a:p>
        </p:txBody>
      </p:sp>
      <p:sp>
        <p:nvSpPr>
          <p:cNvPr id="513" name="Rectangle 513"/>
          <p:cNvSpPr/>
          <p:nvPr/>
        </p:nvSpPr>
        <p:spPr>
          <a:xfrm>
            <a:off x="7133843" y="4489804"/>
            <a:ext cx="2002916" cy="3571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100" b="1" i="0" spc="0" baseline="0" dirty="0">
                <a:solidFill>
                  <a:srgbClr val="000000"/>
                </a:solidFill>
                <a:latin typeface="Arial"/>
              </a:rPr>
              <a:t>region content  </a:t>
            </a:r>
          </a:p>
        </p:txBody>
      </p:sp>
      <p:sp>
        <p:nvSpPr>
          <p:cNvPr id="514" name="Rectangle 514"/>
          <p:cNvSpPr/>
          <p:nvPr/>
        </p:nvSpPr>
        <p:spPr>
          <a:xfrm>
            <a:off x="6835140" y="2645013"/>
            <a:ext cx="2298420" cy="67720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100" b="1" i="0" spc="0" baseline="0" dirty="0">
                <a:solidFill>
                  <a:srgbClr val="000000"/>
                </a:solidFill>
                <a:latin typeface="Arial"/>
              </a:rPr>
              <a:t>2. Define</a:t>
            </a:r>
            <a:r>
              <a:rPr lang="en-US" sz="2100" b="1" i="0" spc="-14" baseline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100" b="1" i="0" spc="0" baseline="0" dirty="0">
                <a:solidFill>
                  <a:srgbClr val="000000"/>
                </a:solidFill>
                <a:latin typeface="Arial"/>
              </a:rPr>
              <a:t>a region </a:t>
            </a:r>
          </a:p>
          <a:p>
            <a:pPr marL="298703">
              <a:lnSpc>
                <a:spcPts val="2519"/>
              </a:lnSpc>
            </a:pPr>
            <a:r>
              <a:rPr lang="en-US" sz="2100" b="1" i="0" spc="0" baseline="0" dirty="0">
                <a:solidFill>
                  <a:srgbClr val="000000"/>
                </a:solidFill>
                <a:latin typeface="Arial"/>
              </a:rPr>
              <a:t>around each </a:t>
            </a:r>
          </a:p>
        </p:txBody>
      </p:sp>
      <p:sp>
        <p:nvSpPr>
          <p:cNvPr id="515" name="Rectangle 515"/>
          <p:cNvSpPr/>
          <p:nvPr/>
        </p:nvSpPr>
        <p:spPr>
          <a:xfrm>
            <a:off x="7133843" y="3285093"/>
            <a:ext cx="1320324" cy="3571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100" b="1" i="0" spc="0" baseline="0" dirty="0">
                <a:solidFill>
                  <a:srgbClr val="000000"/>
                </a:solidFill>
                <a:latin typeface="Arial"/>
              </a:rPr>
              <a:t>keypoint   </a:t>
            </a:r>
          </a:p>
        </p:txBody>
      </p:sp>
      <p:sp>
        <p:nvSpPr>
          <p:cNvPr id="516" name="Rectangle 516"/>
          <p:cNvSpPr/>
          <p:nvPr/>
        </p:nvSpPr>
        <p:spPr>
          <a:xfrm>
            <a:off x="6835140" y="5023204"/>
            <a:ext cx="2817738" cy="67720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100" b="1" i="0" spc="0" baseline="0" dirty="0">
                <a:solidFill>
                  <a:srgbClr val="000000"/>
                </a:solidFill>
                <a:latin typeface="Arial"/>
              </a:rPr>
              <a:t>4. Compute a local </a:t>
            </a:r>
          </a:p>
          <a:p>
            <a:pPr marL="298703">
              <a:lnSpc>
                <a:spcPts val="2520"/>
              </a:lnSpc>
            </a:pPr>
            <a:r>
              <a:rPr lang="en-US" sz="2100" b="1" i="0" spc="0" baseline="0" dirty="0">
                <a:solidFill>
                  <a:srgbClr val="000000"/>
                </a:solidFill>
                <a:latin typeface="Arial"/>
              </a:rPr>
              <a:t>descriptor from the </a:t>
            </a:r>
          </a:p>
        </p:txBody>
      </p:sp>
      <p:sp>
        <p:nvSpPr>
          <p:cNvPr id="517" name="Rectangle 517"/>
          <p:cNvSpPr/>
          <p:nvPr/>
        </p:nvSpPr>
        <p:spPr>
          <a:xfrm>
            <a:off x="6835140" y="5663284"/>
            <a:ext cx="2597577" cy="9469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298703"/>
            <a:r>
              <a:rPr lang="en-US" sz="2100" b="1" i="0" spc="0" baseline="0" dirty="0">
                <a:solidFill>
                  <a:srgbClr val="000000"/>
                </a:solidFill>
                <a:latin typeface="Arial"/>
              </a:rPr>
              <a:t>normalized region</a:t>
            </a:r>
          </a:p>
          <a:p>
            <a:pPr marL="0">
              <a:lnSpc>
                <a:spcPts val="4643"/>
              </a:lnSpc>
            </a:pPr>
            <a:r>
              <a:rPr lang="en-US" sz="2100" b="1" i="0" spc="0" baseline="0" dirty="0">
                <a:solidFill>
                  <a:srgbClr val="000000"/>
                </a:solidFill>
                <a:latin typeface="Arial"/>
              </a:rPr>
              <a:t>5. Match local </a:t>
            </a:r>
          </a:p>
        </p:txBody>
      </p:sp>
      <p:sp>
        <p:nvSpPr>
          <p:cNvPr id="518" name="Rectangle 518"/>
          <p:cNvSpPr/>
          <p:nvPr/>
        </p:nvSpPr>
        <p:spPr>
          <a:xfrm>
            <a:off x="7133843" y="6573104"/>
            <a:ext cx="1452714" cy="3571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100" b="1" i="0" spc="0" baseline="0" dirty="0">
                <a:solidFill>
                  <a:srgbClr val="000000"/>
                </a:solidFill>
                <a:latin typeface="Arial"/>
              </a:rPr>
              <a:t>descriptors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Freeform 519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20" name="Picture 52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5415" y="1839723"/>
            <a:ext cx="2256536" cy="654812"/>
          </a:xfrm>
          <a:prstGeom prst="rect">
            <a:avLst/>
          </a:prstGeom>
          <a:noFill/>
        </p:spPr>
      </p:pic>
      <p:pic>
        <p:nvPicPr>
          <p:cNvPr id="521" name="Picture 52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747" y="2456943"/>
            <a:ext cx="2262632" cy="32257"/>
          </a:xfrm>
          <a:prstGeom prst="rect">
            <a:avLst/>
          </a:prstGeom>
          <a:noFill/>
        </p:spPr>
      </p:pic>
      <p:pic>
        <p:nvPicPr>
          <p:cNvPr id="522" name="Picture 52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92650" y="2463800"/>
            <a:ext cx="2287016" cy="32257"/>
          </a:xfrm>
          <a:prstGeom prst="rect">
            <a:avLst/>
          </a:prstGeom>
          <a:noFill/>
        </p:spPr>
      </p:pic>
      <p:pic>
        <p:nvPicPr>
          <p:cNvPr id="523" name="Picture 52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69790" y="2470659"/>
            <a:ext cx="2311400" cy="32257"/>
          </a:xfrm>
          <a:prstGeom prst="rect">
            <a:avLst/>
          </a:prstGeom>
          <a:noFill/>
        </p:spPr>
      </p:pic>
      <p:pic>
        <p:nvPicPr>
          <p:cNvPr id="524" name="Picture 52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7691" y="2477517"/>
            <a:ext cx="2335784" cy="32257"/>
          </a:xfrm>
          <a:prstGeom prst="rect">
            <a:avLst/>
          </a:prstGeom>
          <a:noFill/>
        </p:spPr>
      </p:pic>
      <p:pic>
        <p:nvPicPr>
          <p:cNvPr id="525" name="Picture 525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25594" y="2484375"/>
            <a:ext cx="2360167" cy="32257"/>
          </a:xfrm>
          <a:prstGeom prst="rect">
            <a:avLst/>
          </a:prstGeom>
          <a:noFill/>
        </p:spPr>
      </p:pic>
      <p:pic>
        <p:nvPicPr>
          <p:cNvPr id="526" name="Picture 526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02734" y="2491233"/>
            <a:ext cx="2384551" cy="32257"/>
          </a:xfrm>
          <a:prstGeom prst="rect">
            <a:avLst/>
          </a:prstGeom>
          <a:noFill/>
        </p:spPr>
      </p:pic>
      <p:pic>
        <p:nvPicPr>
          <p:cNvPr id="527" name="Picture 527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80635" y="2498091"/>
            <a:ext cx="2408935" cy="32257"/>
          </a:xfrm>
          <a:prstGeom prst="rect">
            <a:avLst/>
          </a:prstGeom>
          <a:noFill/>
        </p:spPr>
      </p:pic>
      <p:pic>
        <p:nvPicPr>
          <p:cNvPr id="528" name="Picture 528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57776" y="2504949"/>
            <a:ext cx="2433319" cy="32257"/>
          </a:xfrm>
          <a:prstGeom prst="rect">
            <a:avLst/>
          </a:prstGeom>
          <a:noFill/>
        </p:spPr>
      </p:pic>
      <p:pic>
        <p:nvPicPr>
          <p:cNvPr id="529" name="Picture 529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5678" y="2511807"/>
            <a:ext cx="2457704" cy="32257"/>
          </a:xfrm>
          <a:prstGeom prst="rect">
            <a:avLst/>
          </a:prstGeom>
          <a:noFill/>
        </p:spPr>
      </p:pic>
      <p:pic>
        <p:nvPicPr>
          <p:cNvPr id="530" name="Picture 530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12817" y="2518665"/>
            <a:ext cx="2482088" cy="32257"/>
          </a:xfrm>
          <a:prstGeom prst="rect">
            <a:avLst/>
          </a:prstGeom>
          <a:noFill/>
        </p:spPr>
      </p:pic>
      <p:pic>
        <p:nvPicPr>
          <p:cNvPr id="531" name="Picture 531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0720" y="2525523"/>
            <a:ext cx="2506472" cy="32257"/>
          </a:xfrm>
          <a:prstGeom prst="rect">
            <a:avLst/>
          </a:prstGeom>
          <a:noFill/>
        </p:spPr>
      </p:pic>
      <p:pic>
        <p:nvPicPr>
          <p:cNvPr id="532" name="Picture 532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3100" y="2527300"/>
            <a:ext cx="2512567" cy="38100"/>
          </a:xfrm>
          <a:prstGeom prst="rect">
            <a:avLst/>
          </a:prstGeom>
          <a:noFill/>
        </p:spPr>
      </p:pic>
      <p:pic>
        <p:nvPicPr>
          <p:cNvPr id="533" name="Picture 533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3100" y="2546097"/>
            <a:ext cx="2516378" cy="32257"/>
          </a:xfrm>
          <a:prstGeom prst="rect">
            <a:avLst/>
          </a:prstGeom>
          <a:noFill/>
        </p:spPr>
      </p:pic>
      <p:pic>
        <p:nvPicPr>
          <p:cNvPr id="534" name="Picture 534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3100" y="2559813"/>
            <a:ext cx="2520950" cy="32257"/>
          </a:xfrm>
          <a:prstGeom prst="rect">
            <a:avLst/>
          </a:prstGeom>
          <a:noFill/>
        </p:spPr>
      </p:pic>
      <p:pic>
        <p:nvPicPr>
          <p:cNvPr id="535" name="Picture 535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291" y="2573528"/>
            <a:ext cx="2512567" cy="32257"/>
          </a:xfrm>
          <a:prstGeom prst="rect">
            <a:avLst/>
          </a:prstGeom>
          <a:noFill/>
        </p:spPr>
      </p:pic>
      <p:pic>
        <p:nvPicPr>
          <p:cNvPr id="536" name="Picture 536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00" y="2587245"/>
            <a:ext cx="2516632" cy="32257"/>
          </a:xfrm>
          <a:prstGeom prst="rect">
            <a:avLst/>
          </a:prstGeom>
          <a:noFill/>
        </p:spPr>
      </p:pic>
      <p:pic>
        <p:nvPicPr>
          <p:cNvPr id="537" name="Picture 537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00" y="2600961"/>
            <a:ext cx="2520441" cy="32257"/>
          </a:xfrm>
          <a:prstGeom prst="rect">
            <a:avLst/>
          </a:prstGeom>
          <a:noFill/>
        </p:spPr>
      </p:pic>
      <p:pic>
        <p:nvPicPr>
          <p:cNvPr id="538" name="Picture 538"/>
          <p:cNvPicPr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8246" y="2614677"/>
            <a:ext cx="2512567" cy="32257"/>
          </a:xfrm>
          <a:prstGeom prst="rect">
            <a:avLst/>
          </a:prstGeom>
          <a:noFill/>
        </p:spPr>
      </p:pic>
      <p:pic>
        <p:nvPicPr>
          <p:cNvPr id="539" name="Picture 539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8500" y="2628393"/>
            <a:ext cx="2516123" cy="38607"/>
          </a:xfrm>
          <a:prstGeom prst="rect">
            <a:avLst/>
          </a:prstGeom>
          <a:noFill/>
        </p:spPr>
      </p:pic>
      <p:pic>
        <p:nvPicPr>
          <p:cNvPr id="540" name="Picture 540"/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8500" y="2641600"/>
            <a:ext cx="2520695" cy="38100"/>
          </a:xfrm>
          <a:prstGeom prst="rect">
            <a:avLst/>
          </a:prstGeom>
          <a:noFill/>
        </p:spPr>
      </p:pic>
      <p:pic>
        <p:nvPicPr>
          <p:cNvPr id="541" name="Picture 541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20438" y="2654300"/>
            <a:ext cx="2512568" cy="38100"/>
          </a:xfrm>
          <a:prstGeom prst="rect">
            <a:avLst/>
          </a:prstGeom>
          <a:noFill/>
        </p:spPr>
      </p:pic>
      <p:pic>
        <p:nvPicPr>
          <p:cNvPr id="542" name="Picture 542"/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21200" y="2667000"/>
            <a:ext cx="2516378" cy="38100"/>
          </a:xfrm>
          <a:prstGeom prst="rect">
            <a:avLst/>
          </a:prstGeom>
          <a:noFill/>
        </p:spPr>
      </p:pic>
      <p:pic>
        <p:nvPicPr>
          <p:cNvPr id="543" name="Picture 543"/>
          <p:cNvPicPr>
            <a:picLocks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21200" y="2679700"/>
            <a:ext cx="2520188" cy="38100"/>
          </a:xfrm>
          <a:prstGeom prst="rect">
            <a:avLst/>
          </a:prstGeom>
          <a:noFill/>
        </p:spPr>
      </p:pic>
      <p:pic>
        <p:nvPicPr>
          <p:cNvPr id="544" name="Picture 544"/>
          <p:cNvPicPr>
            <a:picLocks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3391" y="2692400"/>
            <a:ext cx="2512567" cy="38100"/>
          </a:xfrm>
          <a:prstGeom prst="rect">
            <a:avLst/>
          </a:prstGeom>
          <a:noFill/>
        </p:spPr>
      </p:pic>
      <p:pic>
        <p:nvPicPr>
          <p:cNvPr id="545" name="Picture 545"/>
          <p:cNvPicPr>
            <a:picLocks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3900" y="2705100"/>
            <a:ext cx="2515869" cy="38100"/>
          </a:xfrm>
          <a:prstGeom prst="rect">
            <a:avLst/>
          </a:prstGeom>
          <a:noFill/>
        </p:spPr>
      </p:pic>
      <p:pic>
        <p:nvPicPr>
          <p:cNvPr id="546" name="Picture 546"/>
          <p:cNvPicPr>
            <a:picLocks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3900" y="2724405"/>
            <a:ext cx="2520441" cy="32257"/>
          </a:xfrm>
          <a:prstGeom prst="rect">
            <a:avLst/>
          </a:prstGeom>
          <a:noFill/>
        </p:spPr>
      </p:pic>
      <p:pic>
        <p:nvPicPr>
          <p:cNvPr id="547" name="Picture 547"/>
          <p:cNvPicPr>
            <a:picLocks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45584" y="2738121"/>
            <a:ext cx="2512567" cy="32257"/>
          </a:xfrm>
          <a:prstGeom prst="rect">
            <a:avLst/>
          </a:prstGeom>
          <a:noFill/>
        </p:spPr>
      </p:pic>
      <p:pic>
        <p:nvPicPr>
          <p:cNvPr id="548" name="Picture 548"/>
          <p:cNvPicPr>
            <a:picLocks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46600" y="2751837"/>
            <a:ext cx="2516123" cy="32257"/>
          </a:xfrm>
          <a:prstGeom prst="rect">
            <a:avLst/>
          </a:prstGeom>
          <a:noFill/>
        </p:spPr>
      </p:pic>
      <p:pic>
        <p:nvPicPr>
          <p:cNvPr id="549" name="Picture 549"/>
          <p:cNvPicPr>
            <a:picLocks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46600" y="2765553"/>
            <a:ext cx="2519933" cy="32257"/>
          </a:xfrm>
          <a:prstGeom prst="rect">
            <a:avLst/>
          </a:prstGeom>
          <a:noFill/>
        </p:spPr>
      </p:pic>
      <p:pic>
        <p:nvPicPr>
          <p:cNvPr id="550" name="Picture 550"/>
          <p:cNvPicPr>
            <a:picLocks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58538" y="2779269"/>
            <a:ext cx="2512568" cy="32257"/>
          </a:xfrm>
          <a:prstGeom prst="rect">
            <a:avLst/>
          </a:prstGeom>
          <a:noFill/>
        </p:spPr>
      </p:pic>
      <p:pic>
        <p:nvPicPr>
          <p:cNvPr id="551" name="Picture 551"/>
          <p:cNvPicPr>
            <a:picLocks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59300" y="2792985"/>
            <a:ext cx="2515615" cy="39115"/>
          </a:xfrm>
          <a:prstGeom prst="rect">
            <a:avLst/>
          </a:prstGeom>
          <a:noFill/>
        </p:spPr>
      </p:pic>
      <p:pic>
        <p:nvPicPr>
          <p:cNvPr id="552" name="Picture 552"/>
          <p:cNvPicPr>
            <a:picLocks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59300" y="2806700"/>
            <a:ext cx="2520188" cy="38100"/>
          </a:xfrm>
          <a:prstGeom prst="rect">
            <a:avLst/>
          </a:prstGeom>
          <a:noFill/>
        </p:spPr>
      </p:pic>
      <p:pic>
        <p:nvPicPr>
          <p:cNvPr id="553" name="Picture 553"/>
          <p:cNvPicPr>
            <a:picLocks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0729" y="2819400"/>
            <a:ext cx="2512567" cy="38100"/>
          </a:xfrm>
          <a:prstGeom prst="rect">
            <a:avLst/>
          </a:prstGeom>
          <a:noFill/>
        </p:spPr>
      </p:pic>
      <p:pic>
        <p:nvPicPr>
          <p:cNvPr id="554" name="Picture 554"/>
          <p:cNvPicPr>
            <a:picLocks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2832100"/>
            <a:ext cx="2515869" cy="38100"/>
          </a:xfrm>
          <a:prstGeom prst="rect">
            <a:avLst/>
          </a:prstGeom>
          <a:noFill/>
        </p:spPr>
      </p:pic>
      <p:pic>
        <p:nvPicPr>
          <p:cNvPr id="555" name="Picture 555"/>
          <p:cNvPicPr>
            <a:picLocks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2844800"/>
            <a:ext cx="2519680" cy="38100"/>
          </a:xfrm>
          <a:prstGeom prst="rect">
            <a:avLst/>
          </a:prstGeom>
          <a:noFill/>
        </p:spPr>
      </p:pic>
      <p:pic>
        <p:nvPicPr>
          <p:cNvPr id="556" name="Picture 556"/>
          <p:cNvPicPr>
            <a:picLocks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83684" y="2857500"/>
            <a:ext cx="2512567" cy="38100"/>
          </a:xfrm>
          <a:prstGeom prst="rect">
            <a:avLst/>
          </a:prstGeom>
          <a:noFill/>
        </p:spPr>
      </p:pic>
      <p:pic>
        <p:nvPicPr>
          <p:cNvPr id="557" name="Picture 557"/>
          <p:cNvPicPr>
            <a:picLocks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84700" y="2870200"/>
            <a:ext cx="2515361" cy="38100"/>
          </a:xfrm>
          <a:prstGeom prst="rect">
            <a:avLst/>
          </a:prstGeom>
          <a:noFill/>
        </p:spPr>
      </p:pic>
      <p:pic>
        <p:nvPicPr>
          <p:cNvPr id="558" name="Picture 558"/>
          <p:cNvPicPr>
            <a:picLocks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84700" y="2888997"/>
            <a:ext cx="2519933" cy="32257"/>
          </a:xfrm>
          <a:prstGeom prst="rect">
            <a:avLst/>
          </a:prstGeom>
          <a:noFill/>
        </p:spPr>
      </p:pic>
      <p:pic>
        <p:nvPicPr>
          <p:cNvPr id="559" name="Picture 559"/>
          <p:cNvPicPr>
            <a:picLocks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95876" y="2902713"/>
            <a:ext cx="2512567" cy="32257"/>
          </a:xfrm>
          <a:prstGeom prst="rect">
            <a:avLst/>
          </a:prstGeom>
          <a:noFill/>
        </p:spPr>
      </p:pic>
      <p:pic>
        <p:nvPicPr>
          <p:cNvPr id="560" name="Picture 560"/>
          <p:cNvPicPr>
            <a:picLocks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97400" y="2916428"/>
            <a:ext cx="2515615" cy="32257"/>
          </a:xfrm>
          <a:prstGeom prst="rect">
            <a:avLst/>
          </a:prstGeom>
          <a:noFill/>
        </p:spPr>
      </p:pic>
      <p:pic>
        <p:nvPicPr>
          <p:cNvPr id="561" name="Picture 561"/>
          <p:cNvPicPr>
            <a:picLocks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97400" y="2930145"/>
            <a:ext cx="2519426" cy="32257"/>
          </a:xfrm>
          <a:prstGeom prst="rect">
            <a:avLst/>
          </a:prstGeom>
          <a:noFill/>
        </p:spPr>
      </p:pic>
      <p:pic>
        <p:nvPicPr>
          <p:cNvPr id="562" name="Picture 562"/>
          <p:cNvPicPr>
            <a:picLocks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08829" y="2943861"/>
            <a:ext cx="2512567" cy="32257"/>
          </a:xfrm>
          <a:prstGeom prst="rect">
            <a:avLst/>
          </a:prstGeom>
          <a:noFill/>
        </p:spPr>
      </p:pic>
      <p:pic>
        <p:nvPicPr>
          <p:cNvPr id="563" name="Picture 563"/>
          <p:cNvPicPr>
            <a:picLocks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0100" y="2957577"/>
            <a:ext cx="2515108" cy="32257"/>
          </a:xfrm>
          <a:prstGeom prst="rect">
            <a:avLst/>
          </a:prstGeom>
          <a:noFill/>
        </p:spPr>
      </p:pic>
      <p:pic>
        <p:nvPicPr>
          <p:cNvPr id="564" name="Picture 564"/>
          <p:cNvPicPr>
            <a:picLocks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0100" y="2971293"/>
            <a:ext cx="2519680" cy="38607"/>
          </a:xfrm>
          <a:prstGeom prst="rect">
            <a:avLst/>
          </a:prstGeom>
          <a:noFill/>
        </p:spPr>
      </p:pic>
      <p:pic>
        <p:nvPicPr>
          <p:cNvPr id="565" name="Picture 565"/>
          <p:cNvPicPr>
            <a:picLocks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21021" y="2984500"/>
            <a:ext cx="2512567" cy="38100"/>
          </a:xfrm>
          <a:prstGeom prst="rect">
            <a:avLst/>
          </a:prstGeom>
          <a:noFill/>
        </p:spPr>
      </p:pic>
      <p:pic>
        <p:nvPicPr>
          <p:cNvPr id="566" name="Picture 566"/>
          <p:cNvPicPr>
            <a:picLocks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22800" y="2997200"/>
            <a:ext cx="2515361" cy="38100"/>
          </a:xfrm>
          <a:prstGeom prst="rect">
            <a:avLst/>
          </a:prstGeom>
          <a:noFill/>
        </p:spPr>
      </p:pic>
      <p:pic>
        <p:nvPicPr>
          <p:cNvPr id="567" name="Picture 567"/>
          <p:cNvPicPr>
            <a:picLocks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22800" y="3009900"/>
            <a:ext cx="2519171" cy="38100"/>
          </a:xfrm>
          <a:prstGeom prst="rect">
            <a:avLst/>
          </a:prstGeom>
          <a:noFill/>
        </p:spPr>
      </p:pic>
      <p:pic>
        <p:nvPicPr>
          <p:cNvPr id="568" name="Picture 568"/>
          <p:cNvPicPr>
            <a:picLocks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3976" y="3022600"/>
            <a:ext cx="2512567" cy="38100"/>
          </a:xfrm>
          <a:prstGeom prst="rect">
            <a:avLst/>
          </a:prstGeom>
          <a:noFill/>
        </p:spPr>
      </p:pic>
      <p:pic>
        <p:nvPicPr>
          <p:cNvPr id="569" name="Picture 569"/>
          <p:cNvPicPr>
            <a:picLocks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5500" y="3035300"/>
            <a:ext cx="2514854" cy="38100"/>
          </a:xfrm>
          <a:prstGeom prst="rect">
            <a:avLst/>
          </a:prstGeom>
          <a:noFill/>
        </p:spPr>
      </p:pic>
      <p:pic>
        <p:nvPicPr>
          <p:cNvPr id="570" name="Picture 570"/>
          <p:cNvPicPr>
            <a:picLocks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5500" y="3048000"/>
            <a:ext cx="2519426" cy="38100"/>
          </a:xfrm>
          <a:prstGeom prst="rect">
            <a:avLst/>
          </a:prstGeom>
          <a:noFill/>
        </p:spPr>
      </p:pic>
      <p:pic>
        <p:nvPicPr>
          <p:cNvPr id="571" name="Picture 571"/>
          <p:cNvPicPr>
            <a:picLocks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6167" y="3067305"/>
            <a:ext cx="2512567" cy="32257"/>
          </a:xfrm>
          <a:prstGeom prst="rect">
            <a:avLst/>
          </a:prstGeom>
          <a:noFill/>
        </p:spPr>
      </p:pic>
      <p:pic>
        <p:nvPicPr>
          <p:cNvPr id="572" name="Picture 572"/>
          <p:cNvPicPr>
            <a:picLocks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3081021"/>
            <a:ext cx="2515108" cy="32257"/>
          </a:xfrm>
          <a:prstGeom prst="rect">
            <a:avLst/>
          </a:prstGeom>
          <a:noFill/>
        </p:spPr>
      </p:pic>
      <p:pic>
        <p:nvPicPr>
          <p:cNvPr id="573" name="Picture 573"/>
          <p:cNvPicPr>
            <a:picLocks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3094737"/>
            <a:ext cx="2518917" cy="32257"/>
          </a:xfrm>
          <a:prstGeom prst="rect">
            <a:avLst/>
          </a:prstGeom>
          <a:noFill/>
        </p:spPr>
      </p:pic>
      <p:pic>
        <p:nvPicPr>
          <p:cNvPr id="574" name="Picture 574"/>
          <p:cNvPicPr>
            <a:picLocks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3108453"/>
            <a:ext cx="2523489" cy="32257"/>
          </a:xfrm>
          <a:prstGeom prst="rect">
            <a:avLst/>
          </a:prstGeom>
          <a:noFill/>
        </p:spPr>
      </p:pic>
      <p:pic>
        <p:nvPicPr>
          <p:cNvPr id="575" name="Picture 575"/>
          <p:cNvPicPr>
            <a:picLocks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60900" y="3122169"/>
            <a:ext cx="2514600" cy="32257"/>
          </a:xfrm>
          <a:prstGeom prst="rect">
            <a:avLst/>
          </a:prstGeom>
          <a:noFill/>
        </p:spPr>
      </p:pic>
      <p:pic>
        <p:nvPicPr>
          <p:cNvPr id="576" name="Picture 576"/>
          <p:cNvPicPr>
            <a:picLocks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60900" y="3135885"/>
            <a:ext cx="2519171" cy="39115"/>
          </a:xfrm>
          <a:prstGeom prst="rect">
            <a:avLst/>
          </a:prstGeom>
          <a:noFill/>
        </p:spPr>
      </p:pic>
      <p:pic>
        <p:nvPicPr>
          <p:cNvPr id="577" name="Picture 577"/>
          <p:cNvPicPr>
            <a:picLocks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1314" y="3149600"/>
            <a:ext cx="2512568" cy="38100"/>
          </a:xfrm>
          <a:prstGeom prst="rect">
            <a:avLst/>
          </a:prstGeom>
          <a:noFill/>
        </p:spPr>
      </p:pic>
      <p:pic>
        <p:nvPicPr>
          <p:cNvPr id="578" name="Picture 578"/>
          <p:cNvPicPr>
            <a:picLocks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3600" y="3162300"/>
            <a:ext cx="2514854" cy="38100"/>
          </a:xfrm>
          <a:prstGeom prst="rect">
            <a:avLst/>
          </a:prstGeom>
          <a:noFill/>
        </p:spPr>
      </p:pic>
      <p:pic>
        <p:nvPicPr>
          <p:cNvPr id="579" name="Picture 579"/>
          <p:cNvPicPr>
            <a:picLocks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3600" y="3175000"/>
            <a:ext cx="2518664" cy="38100"/>
          </a:xfrm>
          <a:prstGeom prst="rect">
            <a:avLst/>
          </a:prstGeom>
          <a:noFill/>
        </p:spPr>
      </p:pic>
      <p:pic>
        <p:nvPicPr>
          <p:cNvPr id="580" name="Picture 580"/>
          <p:cNvPicPr>
            <a:picLocks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3600" y="3187700"/>
            <a:ext cx="2523235" cy="38100"/>
          </a:xfrm>
          <a:prstGeom prst="rect">
            <a:avLst/>
          </a:prstGeom>
          <a:noFill/>
        </p:spPr>
      </p:pic>
      <p:pic>
        <p:nvPicPr>
          <p:cNvPr id="581" name="Picture 581"/>
          <p:cNvPicPr>
            <a:picLocks noChangeArrowheads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6300" y="3200400"/>
            <a:ext cx="2514600" cy="38100"/>
          </a:xfrm>
          <a:prstGeom prst="rect">
            <a:avLst/>
          </a:prstGeom>
          <a:noFill/>
        </p:spPr>
      </p:pic>
      <p:pic>
        <p:nvPicPr>
          <p:cNvPr id="582" name="Picture 582"/>
          <p:cNvPicPr>
            <a:picLocks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6300" y="3213100"/>
            <a:ext cx="2518917" cy="38100"/>
          </a:xfrm>
          <a:prstGeom prst="rect">
            <a:avLst/>
          </a:prstGeom>
          <a:noFill/>
        </p:spPr>
      </p:pic>
      <p:pic>
        <p:nvPicPr>
          <p:cNvPr id="583" name="Picture 583"/>
          <p:cNvPicPr>
            <a:picLocks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6300" y="3231896"/>
            <a:ext cx="2522728" cy="32257"/>
          </a:xfrm>
          <a:prstGeom prst="rect">
            <a:avLst/>
          </a:prstGeom>
          <a:noFill/>
        </p:spPr>
      </p:pic>
      <p:pic>
        <p:nvPicPr>
          <p:cNvPr id="584" name="Picture 584"/>
          <p:cNvPicPr>
            <a:picLocks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99000" y="3245612"/>
            <a:ext cx="2514600" cy="32258"/>
          </a:xfrm>
          <a:prstGeom prst="rect">
            <a:avLst/>
          </a:prstGeom>
          <a:noFill/>
        </p:spPr>
      </p:pic>
      <p:pic>
        <p:nvPicPr>
          <p:cNvPr id="585" name="Picture 585"/>
          <p:cNvPicPr>
            <a:picLocks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99000" y="3259328"/>
            <a:ext cx="2518409" cy="32258"/>
          </a:xfrm>
          <a:prstGeom prst="rect">
            <a:avLst/>
          </a:prstGeom>
          <a:noFill/>
        </p:spPr>
      </p:pic>
      <p:pic>
        <p:nvPicPr>
          <p:cNvPr id="586" name="Picture 586"/>
          <p:cNvPicPr>
            <a:picLocks noChangeArrowheads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99000" y="3273045"/>
            <a:ext cx="2522982" cy="32258"/>
          </a:xfrm>
          <a:prstGeom prst="rect">
            <a:avLst/>
          </a:prstGeom>
          <a:noFill/>
        </p:spPr>
      </p:pic>
      <p:pic>
        <p:nvPicPr>
          <p:cNvPr id="587" name="Picture 587"/>
          <p:cNvPicPr>
            <a:picLocks noChangeArrowheads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1700" y="3286760"/>
            <a:ext cx="2514600" cy="32258"/>
          </a:xfrm>
          <a:prstGeom prst="rect">
            <a:avLst/>
          </a:prstGeom>
          <a:noFill/>
        </p:spPr>
      </p:pic>
      <p:pic>
        <p:nvPicPr>
          <p:cNvPr id="588" name="Picture 588"/>
          <p:cNvPicPr>
            <a:picLocks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1700" y="3300477"/>
            <a:ext cx="2518664" cy="32258"/>
          </a:xfrm>
          <a:prstGeom prst="rect">
            <a:avLst/>
          </a:prstGeom>
          <a:noFill/>
        </p:spPr>
      </p:pic>
      <p:pic>
        <p:nvPicPr>
          <p:cNvPr id="589" name="Picture 589"/>
          <p:cNvPicPr>
            <a:picLocks noChangeArrowheads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1700" y="3314192"/>
            <a:ext cx="2522473" cy="38608"/>
          </a:xfrm>
          <a:prstGeom prst="rect">
            <a:avLst/>
          </a:prstGeom>
          <a:noFill/>
        </p:spPr>
      </p:pic>
      <p:pic>
        <p:nvPicPr>
          <p:cNvPr id="590" name="Picture 590"/>
          <p:cNvPicPr>
            <a:picLocks noChangeArrowheads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3327400"/>
            <a:ext cx="2514600" cy="38100"/>
          </a:xfrm>
          <a:prstGeom prst="rect">
            <a:avLst/>
          </a:prstGeom>
          <a:noFill/>
        </p:spPr>
      </p:pic>
      <p:pic>
        <p:nvPicPr>
          <p:cNvPr id="591" name="Picture 591"/>
          <p:cNvPicPr>
            <a:picLocks noChangeArrowheads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3340100"/>
            <a:ext cx="2518156" cy="38100"/>
          </a:xfrm>
          <a:prstGeom prst="rect">
            <a:avLst/>
          </a:prstGeom>
          <a:noFill/>
        </p:spPr>
      </p:pic>
      <p:pic>
        <p:nvPicPr>
          <p:cNvPr id="592" name="Picture 592"/>
          <p:cNvPicPr>
            <a:picLocks noChangeArrowheads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3352800"/>
            <a:ext cx="2522728" cy="38100"/>
          </a:xfrm>
          <a:prstGeom prst="rect">
            <a:avLst/>
          </a:prstGeom>
          <a:noFill/>
        </p:spPr>
      </p:pic>
      <p:pic>
        <p:nvPicPr>
          <p:cNvPr id="593" name="Picture 593"/>
          <p:cNvPicPr>
            <a:picLocks noChangeArrowheads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7100" y="3365500"/>
            <a:ext cx="2514600" cy="38100"/>
          </a:xfrm>
          <a:prstGeom prst="rect">
            <a:avLst/>
          </a:prstGeom>
          <a:noFill/>
        </p:spPr>
      </p:pic>
      <p:pic>
        <p:nvPicPr>
          <p:cNvPr id="594" name="Picture 594"/>
          <p:cNvPicPr>
            <a:picLocks noChangeArrowheads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7100" y="3378200"/>
            <a:ext cx="2518409" cy="38100"/>
          </a:xfrm>
          <a:prstGeom prst="rect">
            <a:avLst/>
          </a:prstGeom>
          <a:noFill/>
        </p:spPr>
      </p:pic>
      <p:pic>
        <p:nvPicPr>
          <p:cNvPr id="595" name="Picture 595"/>
          <p:cNvPicPr>
            <a:picLocks noChangeArrowheads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7100" y="3390900"/>
            <a:ext cx="2522219" cy="38100"/>
          </a:xfrm>
          <a:prstGeom prst="rect">
            <a:avLst/>
          </a:prstGeom>
          <a:noFill/>
        </p:spPr>
      </p:pic>
      <p:pic>
        <p:nvPicPr>
          <p:cNvPr id="596" name="Picture 596"/>
          <p:cNvPicPr>
            <a:picLocks noChangeArrowheads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9800" y="3410204"/>
            <a:ext cx="2514600" cy="32258"/>
          </a:xfrm>
          <a:prstGeom prst="rect">
            <a:avLst/>
          </a:prstGeom>
          <a:noFill/>
        </p:spPr>
      </p:pic>
      <p:pic>
        <p:nvPicPr>
          <p:cNvPr id="597" name="Picture 597"/>
          <p:cNvPicPr>
            <a:picLocks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9800" y="3423921"/>
            <a:ext cx="2517902" cy="32258"/>
          </a:xfrm>
          <a:prstGeom prst="rect">
            <a:avLst/>
          </a:prstGeom>
          <a:noFill/>
        </p:spPr>
      </p:pic>
      <p:pic>
        <p:nvPicPr>
          <p:cNvPr id="598" name="Picture 598"/>
          <p:cNvPicPr>
            <a:picLocks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9800" y="3437636"/>
            <a:ext cx="2522473" cy="32258"/>
          </a:xfrm>
          <a:prstGeom prst="rect">
            <a:avLst/>
          </a:prstGeom>
          <a:noFill/>
        </p:spPr>
      </p:pic>
      <p:pic>
        <p:nvPicPr>
          <p:cNvPr id="599" name="Picture 599"/>
          <p:cNvPicPr>
            <a:picLocks noChangeArrowheads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2500" y="3451352"/>
            <a:ext cx="2514600" cy="32258"/>
          </a:xfrm>
          <a:prstGeom prst="rect">
            <a:avLst/>
          </a:prstGeom>
          <a:noFill/>
        </p:spPr>
      </p:pic>
      <p:pic>
        <p:nvPicPr>
          <p:cNvPr id="600" name="Picture 600"/>
          <p:cNvPicPr>
            <a:picLocks noChangeArrowheads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2500" y="3465068"/>
            <a:ext cx="2518156" cy="32258"/>
          </a:xfrm>
          <a:prstGeom prst="rect">
            <a:avLst/>
          </a:prstGeom>
          <a:noFill/>
        </p:spPr>
      </p:pic>
      <p:pic>
        <p:nvPicPr>
          <p:cNvPr id="601" name="Picture 601"/>
          <p:cNvPicPr>
            <a:picLocks noChangeArrowheads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2500" y="3478784"/>
            <a:ext cx="2521965" cy="39116"/>
          </a:xfrm>
          <a:prstGeom prst="rect">
            <a:avLst/>
          </a:prstGeom>
          <a:noFill/>
        </p:spPr>
      </p:pic>
      <p:pic>
        <p:nvPicPr>
          <p:cNvPr id="602" name="Picture 602"/>
          <p:cNvPicPr>
            <a:picLocks noChangeArrowheads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5200" y="3492500"/>
            <a:ext cx="2514600" cy="38100"/>
          </a:xfrm>
          <a:prstGeom prst="rect">
            <a:avLst/>
          </a:prstGeom>
          <a:noFill/>
        </p:spPr>
      </p:pic>
      <p:pic>
        <p:nvPicPr>
          <p:cNvPr id="603" name="Picture 603"/>
          <p:cNvPicPr>
            <a:picLocks noChangeArrowheads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5200" y="3505200"/>
            <a:ext cx="2517647" cy="38100"/>
          </a:xfrm>
          <a:prstGeom prst="rect">
            <a:avLst/>
          </a:prstGeom>
          <a:noFill/>
        </p:spPr>
      </p:pic>
      <p:pic>
        <p:nvPicPr>
          <p:cNvPr id="604" name="Picture 604"/>
          <p:cNvPicPr>
            <a:picLocks noChangeArrowheads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5200" y="3517900"/>
            <a:ext cx="2522219" cy="38100"/>
          </a:xfrm>
          <a:prstGeom prst="rect">
            <a:avLst/>
          </a:prstGeom>
          <a:noFill/>
        </p:spPr>
      </p:pic>
      <p:pic>
        <p:nvPicPr>
          <p:cNvPr id="605" name="Picture 605"/>
          <p:cNvPicPr>
            <a:picLocks noChangeArrowheads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7900" y="3530600"/>
            <a:ext cx="2514600" cy="38100"/>
          </a:xfrm>
          <a:prstGeom prst="rect">
            <a:avLst/>
          </a:prstGeom>
          <a:noFill/>
        </p:spPr>
      </p:pic>
      <p:pic>
        <p:nvPicPr>
          <p:cNvPr id="606" name="Picture 606"/>
          <p:cNvPicPr>
            <a:picLocks noChangeArrowheads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7900" y="3543300"/>
            <a:ext cx="2517902" cy="38100"/>
          </a:xfrm>
          <a:prstGeom prst="rect">
            <a:avLst/>
          </a:prstGeom>
          <a:noFill/>
        </p:spPr>
      </p:pic>
      <p:pic>
        <p:nvPicPr>
          <p:cNvPr id="607" name="Picture 607"/>
          <p:cNvPicPr>
            <a:picLocks noChangeArrowheads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7900" y="3556000"/>
            <a:ext cx="2521711" cy="38100"/>
          </a:xfrm>
          <a:prstGeom prst="rect">
            <a:avLst/>
          </a:prstGeom>
          <a:noFill/>
        </p:spPr>
      </p:pic>
      <p:pic>
        <p:nvPicPr>
          <p:cNvPr id="608" name="Picture 608"/>
          <p:cNvPicPr>
            <a:picLocks noChangeArrowheads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3574796"/>
            <a:ext cx="2514600" cy="32258"/>
          </a:xfrm>
          <a:prstGeom prst="rect">
            <a:avLst/>
          </a:prstGeom>
          <a:noFill/>
        </p:spPr>
      </p:pic>
      <p:pic>
        <p:nvPicPr>
          <p:cNvPr id="609" name="Picture 609"/>
          <p:cNvPicPr>
            <a:picLocks noChangeArrowheads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3588512"/>
            <a:ext cx="2517393" cy="32258"/>
          </a:xfrm>
          <a:prstGeom prst="rect">
            <a:avLst/>
          </a:prstGeom>
          <a:noFill/>
        </p:spPr>
      </p:pic>
      <p:pic>
        <p:nvPicPr>
          <p:cNvPr id="610" name="Picture 610"/>
          <p:cNvPicPr>
            <a:picLocks noChangeArrowheads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3602228"/>
            <a:ext cx="2521965" cy="32258"/>
          </a:xfrm>
          <a:prstGeom prst="rect">
            <a:avLst/>
          </a:prstGeom>
          <a:noFill/>
        </p:spPr>
      </p:pic>
      <p:pic>
        <p:nvPicPr>
          <p:cNvPr id="611" name="Picture 611"/>
          <p:cNvPicPr>
            <a:picLocks noChangeArrowheads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13300" y="3615945"/>
            <a:ext cx="2514600" cy="32258"/>
          </a:xfrm>
          <a:prstGeom prst="rect">
            <a:avLst/>
          </a:prstGeom>
          <a:noFill/>
        </p:spPr>
      </p:pic>
      <p:pic>
        <p:nvPicPr>
          <p:cNvPr id="612" name="Picture 612"/>
          <p:cNvPicPr>
            <a:picLocks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13300" y="3629660"/>
            <a:ext cx="2517647" cy="32258"/>
          </a:xfrm>
          <a:prstGeom prst="rect">
            <a:avLst/>
          </a:prstGeom>
          <a:noFill/>
        </p:spPr>
      </p:pic>
      <p:pic>
        <p:nvPicPr>
          <p:cNvPr id="613" name="Picture 613"/>
          <p:cNvPicPr>
            <a:picLocks noChangeArrowheads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13300" y="3643377"/>
            <a:ext cx="2521458" cy="32258"/>
          </a:xfrm>
          <a:prstGeom prst="rect">
            <a:avLst/>
          </a:prstGeom>
          <a:noFill/>
        </p:spPr>
      </p:pic>
      <p:pic>
        <p:nvPicPr>
          <p:cNvPr id="614" name="Picture 614"/>
          <p:cNvPicPr>
            <a:picLocks noChangeArrowheads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26000" y="3657092"/>
            <a:ext cx="2514600" cy="38608"/>
          </a:xfrm>
          <a:prstGeom prst="rect">
            <a:avLst/>
          </a:prstGeom>
          <a:noFill/>
        </p:spPr>
      </p:pic>
      <p:pic>
        <p:nvPicPr>
          <p:cNvPr id="615" name="Picture 615"/>
          <p:cNvPicPr>
            <a:picLocks noChangeArrowheads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26000" y="3670300"/>
            <a:ext cx="2517139" cy="38100"/>
          </a:xfrm>
          <a:prstGeom prst="rect">
            <a:avLst/>
          </a:prstGeom>
          <a:noFill/>
        </p:spPr>
      </p:pic>
      <p:pic>
        <p:nvPicPr>
          <p:cNvPr id="616" name="Picture 616"/>
          <p:cNvPicPr>
            <a:picLocks noChangeArrowheads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26000" y="3683000"/>
            <a:ext cx="2521711" cy="38100"/>
          </a:xfrm>
          <a:prstGeom prst="rect">
            <a:avLst/>
          </a:prstGeom>
          <a:noFill/>
        </p:spPr>
      </p:pic>
      <p:pic>
        <p:nvPicPr>
          <p:cNvPr id="617" name="Picture 617"/>
          <p:cNvPicPr>
            <a:picLocks noChangeArrowheads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8700" y="3695700"/>
            <a:ext cx="2514600" cy="38100"/>
          </a:xfrm>
          <a:prstGeom prst="rect">
            <a:avLst/>
          </a:prstGeom>
          <a:noFill/>
        </p:spPr>
      </p:pic>
      <p:pic>
        <p:nvPicPr>
          <p:cNvPr id="618" name="Picture 618"/>
          <p:cNvPicPr>
            <a:picLocks noChangeArrowheads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8700" y="3708400"/>
            <a:ext cx="2517393" cy="38100"/>
          </a:xfrm>
          <a:prstGeom prst="rect">
            <a:avLst/>
          </a:prstGeom>
          <a:noFill/>
        </p:spPr>
      </p:pic>
      <p:pic>
        <p:nvPicPr>
          <p:cNvPr id="619" name="Picture 619"/>
          <p:cNvPicPr>
            <a:picLocks noChangeArrowheads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8700" y="3721100"/>
            <a:ext cx="2521204" cy="38100"/>
          </a:xfrm>
          <a:prstGeom prst="rect">
            <a:avLst/>
          </a:prstGeom>
          <a:noFill/>
        </p:spPr>
      </p:pic>
      <p:pic>
        <p:nvPicPr>
          <p:cNvPr id="620" name="Picture 620"/>
          <p:cNvPicPr>
            <a:picLocks noChangeArrowheads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51400" y="3733800"/>
            <a:ext cx="2514600" cy="38100"/>
          </a:xfrm>
          <a:prstGeom prst="rect">
            <a:avLst/>
          </a:prstGeom>
          <a:noFill/>
        </p:spPr>
      </p:pic>
      <p:pic>
        <p:nvPicPr>
          <p:cNvPr id="621" name="Picture 621"/>
          <p:cNvPicPr>
            <a:picLocks noChangeArrowheads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51400" y="3753104"/>
            <a:ext cx="2516885" cy="32258"/>
          </a:xfrm>
          <a:prstGeom prst="rect">
            <a:avLst/>
          </a:prstGeom>
          <a:noFill/>
        </p:spPr>
      </p:pic>
      <p:pic>
        <p:nvPicPr>
          <p:cNvPr id="622" name="Picture 622"/>
          <p:cNvPicPr>
            <a:picLocks noChangeArrowheads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51400" y="3766821"/>
            <a:ext cx="2521458" cy="32258"/>
          </a:xfrm>
          <a:prstGeom prst="rect">
            <a:avLst/>
          </a:prstGeom>
          <a:noFill/>
        </p:spPr>
      </p:pic>
      <p:pic>
        <p:nvPicPr>
          <p:cNvPr id="623" name="Picture 623"/>
          <p:cNvPicPr>
            <a:picLocks noChangeArrowheads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4100" y="3780536"/>
            <a:ext cx="2514600" cy="32258"/>
          </a:xfrm>
          <a:prstGeom prst="rect">
            <a:avLst/>
          </a:prstGeom>
          <a:noFill/>
        </p:spPr>
      </p:pic>
      <p:pic>
        <p:nvPicPr>
          <p:cNvPr id="624" name="Picture 624"/>
          <p:cNvPicPr>
            <a:picLocks noChangeArrowheads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4100" y="3794252"/>
            <a:ext cx="2517139" cy="32258"/>
          </a:xfrm>
          <a:prstGeom prst="rect">
            <a:avLst/>
          </a:prstGeom>
          <a:noFill/>
        </p:spPr>
      </p:pic>
      <p:pic>
        <p:nvPicPr>
          <p:cNvPr id="625" name="Picture 625"/>
          <p:cNvPicPr>
            <a:picLocks noChangeArrowheads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4100" y="3807968"/>
            <a:ext cx="2520950" cy="32258"/>
          </a:xfrm>
          <a:prstGeom prst="rect">
            <a:avLst/>
          </a:prstGeom>
          <a:noFill/>
        </p:spPr>
      </p:pic>
      <p:pic>
        <p:nvPicPr>
          <p:cNvPr id="626" name="Picture 626"/>
          <p:cNvPicPr>
            <a:picLocks noChangeArrowheads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6800" y="3821684"/>
            <a:ext cx="2512821" cy="39116"/>
          </a:xfrm>
          <a:prstGeom prst="rect">
            <a:avLst/>
          </a:prstGeom>
          <a:noFill/>
        </p:spPr>
      </p:pic>
      <p:pic>
        <p:nvPicPr>
          <p:cNvPr id="627" name="Picture 627"/>
          <p:cNvPicPr>
            <a:picLocks noChangeArrowheads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6800" y="3835400"/>
            <a:ext cx="2516632" cy="38100"/>
          </a:xfrm>
          <a:prstGeom prst="rect">
            <a:avLst/>
          </a:prstGeom>
          <a:noFill/>
        </p:spPr>
      </p:pic>
      <p:pic>
        <p:nvPicPr>
          <p:cNvPr id="628" name="Picture 628"/>
          <p:cNvPicPr>
            <a:picLocks noChangeArrowheads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6800" y="3848100"/>
            <a:ext cx="2521204" cy="38100"/>
          </a:xfrm>
          <a:prstGeom prst="rect">
            <a:avLst/>
          </a:prstGeom>
          <a:noFill/>
        </p:spPr>
      </p:pic>
      <p:pic>
        <p:nvPicPr>
          <p:cNvPr id="629" name="Picture 629"/>
          <p:cNvPicPr>
            <a:picLocks noChangeArrowheads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89246" y="3860800"/>
            <a:ext cx="2514853" cy="38100"/>
          </a:xfrm>
          <a:prstGeom prst="rect">
            <a:avLst/>
          </a:prstGeom>
          <a:noFill/>
        </p:spPr>
      </p:pic>
      <p:pic>
        <p:nvPicPr>
          <p:cNvPr id="630" name="Picture 630"/>
          <p:cNvPicPr>
            <a:picLocks noChangeArrowheads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89500" y="3873500"/>
            <a:ext cx="2516885" cy="38100"/>
          </a:xfrm>
          <a:prstGeom prst="rect">
            <a:avLst/>
          </a:prstGeom>
          <a:noFill/>
        </p:spPr>
      </p:pic>
      <p:pic>
        <p:nvPicPr>
          <p:cNvPr id="631" name="Picture 631"/>
          <p:cNvPicPr>
            <a:picLocks noChangeArrowheads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89500" y="3886200"/>
            <a:ext cx="2520695" cy="38100"/>
          </a:xfrm>
          <a:prstGeom prst="rect">
            <a:avLst/>
          </a:prstGeom>
          <a:noFill/>
        </p:spPr>
      </p:pic>
      <p:pic>
        <p:nvPicPr>
          <p:cNvPr id="632" name="Picture 632"/>
          <p:cNvPicPr>
            <a:picLocks noChangeArrowheads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01438" y="3898900"/>
            <a:ext cx="2512568" cy="38100"/>
          </a:xfrm>
          <a:prstGeom prst="rect">
            <a:avLst/>
          </a:prstGeom>
          <a:noFill/>
        </p:spPr>
      </p:pic>
      <p:pic>
        <p:nvPicPr>
          <p:cNvPr id="633" name="Picture 633"/>
          <p:cNvPicPr>
            <a:picLocks noChangeArrowheads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02200" y="3917696"/>
            <a:ext cx="2516378" cy="32258"/>
          </a:xfrm>
          <a:prstGeom prst="rect">
            <a:avLst/>
          </a:prstGeom>
          <a:noFill/>
        </p:spPr>
      </p:pic>
      <p:pic>
        <p:nvPicPr>
          <p:cNvPr id="634" name="Picture 634"/>
          <p:cNvPicPr>
            <a:picLocks noChangeArrowheads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02200" y="3931412"/>
            <a:ext cx="2520188" cy="32258"/>
          </a:xfrm>
          <a:prstGeom prst="rect">
            <a:avLst/>
          </a:prstGeom>
          <a:noFill/>
        </p:spPr>
      </p:pic>
      <p:pic>
        <p:nvPicPr>
          <p:cNvPr id="635" name="Picture 635"/>
          <p:cNvPicPr>
            <a:picLocks noChangeArrowheads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14391" y="3945128"/>
            <a:ext cx="2512567" cy="32258"/>
          </a:xfrm>
          <a:prstGeom prst="rect">
            <a:avLst/>
          </a:prstGeom>
          <a:noFill/>
        </p:spPr>
      </p:pic>
      <p:pic>
        <p:nvPicPr>
          <p:cNvPr id="636" name="Picture 636"/>
          <p:cNvPicPr>
            <a:picLocks noChangeArrowheads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14900" y="3958845"/>
            <a:ext cx="2515869" cy="32258"/>
          </a:xfrm>
          <a:prstGeom prst="rect">
            <a:avLst/>
          </a:prstGeom>
          <a:noFill/>
        </p:spPr>
      </p:pic>
      <p:pic>
        <p:nvPicPr>
          <p:cNvPr id="637" name="Picture 637"/>
          <p:cNvPicPr>
            <a:picLocks noChangeArrowheads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14900" y="3972560"/>
            <a:ext cx="2520441" cy="32258"/>
          </a:xfrm>
          <a:prstGeom prst="rect">
            <a:avLst/>
          </a:prstGeom>
          <a:noFill/>
        </p:spPr>
      </p:pic>
      <p:pic>
        <p:nvPicPr>
          <p:cNvPr id="638" name="Picture 638"/>
          <p:cNvPicPr>
            <a:picLocks noChangeArrowheads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26584" y="3986277"/>
            <a:ext cx="2512567" cy="32258"/>
          </a:xfrm>
          <a:prstGeom prst="rect">
            <a:avLst/>
          </a:prstGeom>
          <a:noFill/>
        </p:spPr>
      </p:pic>
      <p:pic>
        <p:nvPicPr>
          <p:cNvPr id="639" name="Picture 639"/>
          <p:cNvPicPr>
            <a:picLocks noChangeArrowheads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27600" y="3999992"/>
            <a:ext cx="2516123" cy="38608"/>
          </a:xfrm>
          <a:prstGeom prst="rect">
            <a:avLst/>
          </a:prstGeom>
          <a:noFill/>
        </p:spPr>
      </p:pic>
      <p:pic>
        <p:nvPicPr>
          <p:cNvPr id="640" name="Picture 640"/>
          <p:cNvPicPr>
            <a:picLocks noChangeArrowheads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27600" y="4013200"/>
            <a:ext cx="2519933" cy="38100"/>
          </a:xfrm>
          <a:prstGeom prst="rect">
            <a:avLst/>
          </a:prstGeom>
          <a:noFill/>
        </p:spPr>
      </p:pic>
      <p:pic>
        <p:nvPicPr>
          <p:cNvPr id="641" name="Picture 641"/>
          <p:cNvPicPr>
            <a:picLocks noChangeArrowheads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9538" y="4025900"/>
            <a:ext cx="2512568" cy="38100"/>
          </a:xfrm>
          <a:prstGeom prst="rect">
            <a:avLst/>
          </a:prstGeom>
          <a:noFill/>
        </p:spPr>
      </p:pic>
      <p:pic>
        <p:nvPicPr>
          <p:cNvPr id="642" name="Picture 642"/>
          <p:cNvPicPr>
            <a:picLocks noChangeArrowheads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300" y="4038600"/>
            <a:ext cx="2515615" cy="38100"/>
          </a:xfrm>
          <a:prstGeom prst="rect">
            <a:avLst/>
          </a:prstGeom>
          <a:noFill/>
        </p:spPr>
      </p:pic>
      <p:pic>
        <p:nvPicPr>
          <p:cNvPr id="643" name="Picture 643"/>
          <p:cNvPicPr>
            <a:picLocks noChangeArrowheads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300" y="4051300"/>
            <a:ext cx="2520188" cy="38100"/>
          </a:xfrm>
          <a:prstGeom prst="rect">
            <a:avLst/>
          </a:prstGeom>
          <a:noFill/>
        </p:spPr>
      </p:pic>
      <p:pic>
        <p:nvPicPr>
          <p:cNvPr id="644" name="Picture 644"/>
          <p:cNvPicPr>
            <a:picLocks noChangeArrowheads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1729" y="4064000"/>
            <a:ext cx="2512567" cy="38100"/>
          </a:xfrm>
          <a:prstGeom prst="rect">
            <a:avLst/>
          </a:prstGeom>
          <a:noFill/>
        </p:spPr>
      </p:pic>
      <p:pic>
        <p:nvPicPr>
          <p:cNvPr id="645" name="Picture 645"/>
          <p:cNvPicPr>
            <a:picLocks noChangeArrowheads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0" y="4076700"/>
            <a:ext cx="2515869" cy="38100"/>
          </a:xfrm>
          <a:prstGeom prst="rect">
            <a:avLst/>
          </a:prstGeom>
          <a:noFill/>
        </p:spPr>
      </p:pic>
      <p:pic>
        <p:nvPicPr>
          <p:cNvPr id="646" name="Picture 646"/>
          <p:cNvPicPr>
            <a:picLocks noChangeArrowheads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0" y="4096004"/>
            <a:ext cx="2519680" cy="32258"/>
          </a:xfrm>
          <a:prstGeom prst="rect">
            <a:avLst/>
          </a:prstGeom>
          <a:noFill/>
        </p:spPr>
      </p:pic>
      <p:pic>
        <p:nvPicPr>
          <p:cNvPr id="647" name="Picture 647"/>
          <p:cNvPicPr>
            <a:picLocks noChangeArrowheads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64684" y="4109721"/>
            <a:ext cx="2512567" cy="32258"/>
          </a:xfrm>
          <a:prstGeom prst="rect">
            <a:avLst/>
          </a:prstGeom>
          <a:noFill/>
        </p:spPr>
      </p:pic>
      <p:pic>
        <p:nvPicPr>
          <p:cNvPr id="648" name="Picture 648"/>
          <p:cNvPicPr>
            <a:picLocks noChangeArrowheads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65700" y="4123436"/>
            <a:ext cx="2515361" cy="32258"/>
          </a:xfrm>
          <a:prstGeom prst="rect">
            <a:avLst/>
          </a:prstGeom>
          <a:noFill/>
        </p:spPr>
      </p:pic>
      <p:pic>
        <p:nvPicPr>
          <p:cNvPr id="649" name="Picture 649"/>
          <p:cNvPicPr>
            <a:picLocks noChangeArrowheads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65700" y="4137152"/>
            <a:ext cx="2519933" cy="32258"/>
          </a:xfrm>
          <a:prstGeom prst="rect">
            <a:avLst/>
          </a:prstGeom>
          <a:noFill/>
        </p:spPr>
      </p:pic>
      <p:pic>
        <p:nvPicPr>
          <p:cNvPr id="650" name="Picture 650"/>
          <p:cNvPicPr>
            <a:picLocks noChangeArrowheads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76876" y="4150868"/>
            <a:ext cx="2512567" cy="32258"/>
          </a:xfrm>
          <a:prstGeom prst="rect">
            <a:avLst/>
          </a:prstGeom>
          <a:noFill/>
        </p:spPr>
      </p:pic>
      <p:pic>
        <p:nvPicPr>
          <p:cNvPr id="651" name="Picture 651"/>
          <p:cNvPicPr>
            <a:picLocks noChangeArrowheads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78400" y="4164584"/>
            <a:ext cx="2515615" cy="39116"/>
          </a:xfrm>
          <a:prstGeom prst="rect">
            <a:avLst/>
          </a:prstGeom>
          <a:noFill/>
        </p:spPr>
      </p:pic>
      <p:pic>
        <p:nvPicPr>
          <p:cNvPr id="652" name="Picture 652"/>
          <p:cNvPicPr>
            <a:picLocks noChangeArrowheads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78400" y="4178300"/>
            <a:ext cx="2519426" cy="38100"/>
          </a:xfrm>
          <a:prstGeom prst="rect">
            <a:avLst/>
          </a:prstGeom>
          <a:noFill/>
        </p:spPr>
      </p:pic>
      <p:pic>
        <p:nvPicPr>
          <p:cNvPr id="653" name="Picture 653"/>
          <p:cNvPicPr>
            <a:picLocks noChangeArrowheads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89829" y="4191000"/>
            <a:ext cx="2512567" cy="38100"/>
          </a:xfrm>
          <a:prstGeom prst="rect">
            <a:avLst/>
          </a:prstGeom>
          <a:noFill/>
        </p:spPr>
      </p:pic>
      <p:pic>
        <p:nvPicPr>
          <p:cNvPr id="654" name="Picture 654"/>
          <p:cNvPicPr>
            <a:picLocks noChangeArrowheads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91100" y="4203700"/>
            <a:ext cx="2515108" cy="38100"/>
          </a:xfrm>
          <a:prstGeom prst="rect">
            <a:avLst/>
          </a:prstGeom>
          <a:noFill/>
        </p:spPr>
      </p:pic>
      <p:pic>
        <p:nvPicPr>
          <p:cNvPr id="655" name="Picture 655"/>
          <p:cNvPicPr>
            <a:picLocks noChangeArrowheads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86020" y="4207256"/>
            <a:ext cx="2527808" cy="750823"/>
          </a:xfrm>
          <a:prstGeom prst="rect">
            <a:avLst/>
          </a:prstGeom>
          <a:noFill/>
        </p:spPr>
      </p:pic>
      <p:pic>
        <p:nvPicPr>
          <p:cNvPr id="656" name="Picture 487"/>
          <p:cNvPicPr>
            <a:picLocks noChangeArrowheads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2438400"/>
            <a:ext cx="2141982" cy="2029205"/>
          </a:xfrm>
          <a:prstGeom prst="rect">
            <a:avLst/>
          </a:prstGeom>
          <a:noFill/>
        </p:spPr>
      </p:pic>
      <p:sp>
        <p:nvSpPr>
          <p:cNvPr id="657" name="Rectangle 657"/>
          <p:cNvSpPr/>
          <p:nvPr/>
        </p:nvSpPr>
        <p:spPr>
          <a:xfrm>
            <a:off x="1005839" y="602247"/>
            <a:ext cx="3983440" cy="6099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002" b="0" i="0" spc="0" baseline="0" dirty="0">
                <a:solidFill>
                  <a:srgbClr val="000000"/>
                </a:solidFill>
                <a:latin typeface="Calibri"/>
              </a:rPr>
              <a:t>Goals</a:t>
            </a:r>
            <a:r>
              <a:rPr lang="en-US" sz="4002" b="0" i="0" spc="-23" baseline="0" dirty="0">
                <a:solidFill>
                  <a:srgbClr val="000000"/>
                </a:solidFill>
                <a:latin typeface="Calibri"/>
              </a:rPr>
              <a:t> </a:t>
            </a:r>
            <a:r>
              <a:rPr lang="en-US" sz="4002" b="0" i="0" spc="-82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4002" b="0" i="0" spc="0" baseline="0" dirty="0">
                <a:solidFill>
                  <a:srgbClr val="000000"/>
                </a:solidFill>
                <a:latin typeface="Calibri"/>
              </a:rPr>
              <a:t>or </a:t>
            </a:r>
            <a:r>
              <a:rPr lang="en-US" sz="4002" b="0" i="0" spc="-70" baseline="0" dirty="0">
                <a:solidFill>
                  <a:srgbClr val="000000"/>
                </a:solidFill>
                <a:latin typeface="Calibri"/>
              </a:rPr>
              <a:t>K</a:t>
            </a:r>
            <a:r>
              <a:rPr lang="en-US" sz="4002" b="0" i="0" spc="-24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4002" b="0" i="0" spc="0" baseline="0" dirty="0">
                <a:solidFill>
                  <a:srgbClr val="000000"/>
                </a:solidFill>
                <a:latin typeface="Calibri"/>
              </a:rPr>
              <a:t>ypoi</a:t>
            </a:r>
            <a:r>
              <a:rPr lang="en-US" sz="4002" b="0" i="0" spc="-39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4002" b="0" i="0" spc="0" baseline="0" dirty="0">
                <a:solidFill>
                  <a:srgbClr val="000000"/>
                </a:solidFill>
                <a:latin typeface="Calibri"/>
              </a:rPr>
              <a:t>ts</a:t>
            </a:r>
          </a:p>
        </p:txBody>
      </p:sp>
      <p:sp>
        <p:nvSpPr>
          <p:cNvPr id="658" name="Rectangle 658"/>
          <p:cNvSpPr/>
          <p:nvPr/>
        </p:nvSpPr>
        <p:spPr>
          <a:xfrm>
            <a:off x="1005839" y="5584432"/>
            <a:ext cx="7959770" cy="48737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197" b="0" i="0" spc="0" baseline="0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US" sz="3197" b="0" i="0" spc="-2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3197" b="0" i="0" spc="-34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197" b="0" i="0" spc="0" baseline="0" dirty="0">
                <a:solidFill>
                  <a:srgbClr val="000000"/>
                </a:solidFill>
                <a:latin typeface="Calibri"/>
              </a:rPr>
              <a:t>ect poi</a:t>
            </a:r>
            <a:r>
              <a:rPr lang="en-US" sz="3197" b="0" i="0" spc="-31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3197" b="0" i="0" spc="0" baseline="0" dirty="0">
                <a:solidFill>
                  <a:srgbClr val="000000"/>
                </a:solidFill>
                <a:latin typeface="Calibri"/>
              </a:rPr>
              <a:t>ts th</a:t>
            </a:r>
            <a:r>
              <a:rPr lang="en-US" sz="3197" b="0" i="0" spc="-32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3197" b="0" i="0" spc="0" baseline="0" dirty="0">
                <a:solidFill>
                  <a:srgbClr val="000000"/>
                </a:solidFill>
                <a:latin typeface="Calibri"/>
              </a:rPr>
              <a:t>t a</a:t>
            </a:r>
            <a:r>
              <a:rPr lang="en-US" sz="3197" b="0" i="0" spc="-41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197" b="0" i="0" spc="0" baseline="0" dirty="0">
                <a:solidFill>
                  <a:srgbClr val="000000"/>
                </a:solidFill>
                <a:latin typeface="Calibri"/>
              </a:rPr>
              <a:t>e </a:t>
            </a:r>
            <a:r>
              <a:rPr lang="en-US" sz="3197" b="0" i="1" spc="0" baseline="0" dirty="0">
                <a:solidFill>
                  <a:srgbClr val="000000"/>
                </a:solidFill>
                <a:latin typeface="Calibri"/>
              </a:rPr>
              <a:t>repea</a:t>
            </a:r>
            <a:r>
              <a:rPr lang="en-US" sz="3197" b="0" i="1" spc="-4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197" b="0" i="1" spc="0" baseline="0" dirty="0">
                <a:solidFill>
                  <a:srgbClr val="000000"/>
                </a:solidFill>
                <a:latin typeface="Calibri"/>
              </a:rPr>
              <a:t>abl</a:t>
            </a:r>
            <a:r>
              <a:rPr lang="en-US" sz="3197" b="0" i="1" spc="741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3197" b="0" i="0" spc="0" baseline="0" dirty="0">
                <a:solidFill>
                  <a:srgbClr val="000000"/>
                </a:solidFill>
                <a:latin typeface="Calibri"/>
              </a:rPr>
              <a:t>and </a:t>
            </a:r>
            <a:r>
              <a:rPr lang="en-US" sz="3197" b="0" i="1" spc="0" baseline="0" dirty="0">
                <a:solidFill>
                  <a:srgbClr val="000000"/>
                </a:solidFill>
                <a:latin typeface="Calibri"/>
              </a:rPr>
              <a:t>di</a:t>
            </a:r>
            <a:r>
              <a:rPr lang="en-US" sz="3197" b="0" i="1" spc="-39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3197" b="0" i="1" spc="0" baseline="0" dirty="0">
                <a:solidFill>
                  <a:srgbClr val="000000"/>
                </a:solidFill>
                <a:latin typeface="Calibri"/>
              </a:rPr>
              <a:t>tinctive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Freeform 747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48" name="Picture 73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2971800"/>
            <a:ext cx="3658361" cy="2134361"/>
          </a:xfrm>
          <a:prstGeom prst="rect">
            <a:avLst/>
          </a:prstGeom>
          <a:noFill/>
        </p:spPr>
      </p:pic>
      <p:sp>
        <p:nvSpPr>
          <p:cNvPr id="749" name="Freeform 749"/>
          <p:cNvSpPr/>
          <p:nvPr/>
        </p:nvSpPr>
        <p:spPr>
          <a:xfrm rot="5400000">
            <a:off x="2596514" y="3622169"/>
            <a:ext cx="162306" cy="163068"/>
          </a:xfrm>
          <a:custGeom>
            <a:avLst/>
            <a:gdLst/>
            <a:ahLst/>
            <a:cxnLst/>
            <a:rect l="0" t="0" r="0" b="0"/>
            <a:pathLst>
              <a:path w="162306" h="163068">
                <a:moveTo>
                  <a:pt x="81534" y="163068"/>
                </a:moveTo>
                <a:cubicBezTo>
                  <a:pt x="36577" y="163068"/>
                  <a:pt x="0" y="126492"/>
                  <a:pt x="0" y="81534"/>
                </a:cubicBezTo>
                <a:cubicBezTo>
                  <a:pt x="0" y="36576"/>
                  <a:pt x="36577" y="0"/>
                  <a:pt x="81534" y="0"/>
                </a:cubicBezTo>
                <a:cubicBezTo>
                  <a:pt x="126491" y="0"/>
                  <a:pt x="162306" y="36576"/>
                  <a:pt x="162306" y="81534"/>
                </a:cubicBezTo>
                <a:cubicBezTo>
                  <a:pt x="162306" y="126492"/>
                  <a:pt x="126491" y="163068"/>
                  <a:pt x="81534" y="163068"/>
                </a:cubicBezTo>
              </a:path>
            </a:pathLst>
          </a:custGeom>
          <a:solidFill>
            <a:srgbClr val="BBE0E3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50" name="Picture 75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8861" y="3605086"/>
            <a:ext cx="197611" cy="197406"/>
          </a:xfrm>
          <a:prstGeom prst="rect">
            <a:avLst/>
          </a:prstGeom>
          <a:noFill/>
        </p:spPr>
      </p:pic>
      <p:sp>
        <p:nvSpPr>
          <p:cNvPr id="751" name="Freeform 751"/>
          <p:cNvSpPr/>
          <p:nvPr/>
        </p:nvSpPr>
        <p:spPr>
          <a:xfrm rot="5400000">
            <a:off x="2108454" y="4272534"/>
            <a:ext cx="163068" cy="163068"/>
          </a:xfrm>
          <a:custGeom>
            <a:avLst/>
            <a:gdLst/>
            <a:ahLst/>
            <a:cxnLst/>
            <a:rect l="0" t="0" r="0" b="0"/>
            <a:pathLst>
              <a:path w="163068" h="163068">
                <a:moveTo>
                  <a:pt x="81534" y="163068"/>
                </a:moveTo>
                <a:cubicBezTo>
                  <a:pt x="36577" y="163068"/>
                  <a:pt x="0" y="126492"/>
                  <a:pt x="0" y="81534"/>
                </a:cubicBezTo>
                <a:cubicBezTo>
                  <a:pt x="0" y="36576"/>
                  <a:pt x="36577" y="0"/>
                  <a:pt x="81534" y="0"/>
                </a:cubicBezTo>
                <a:cubicBezTo>
                  <a:pt x="126491" y="0"/>
                  <a:pt x="163068" y="36576"/>
                  <a:pt x="163068" y="81534"/>
                </a:cubicBezTo>
                <a:cubicBezTo>
                  <a:pt x="163068" y="126492"/>
                  <a:pt x="126491" y="163068"/>
                  <a:pt x="81534" y="163068"/>
                </a:cubicBezTo>
              </a:path>
            </a:pathLst>
          </a:custGeom>
          <a:solidFill>
            <a:srgbClr val="BBE0E3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52" name="Picture 75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1182" y="4255613"/>
            <a:ext cx="197611" cy="197141"/>
          </a:xfrm>
          <a:prstGeom prst="rect">
            <a:avLst/>
          </a:prstGeom>
          <a:noFill/>
        </p:spPr>
      </p:pic>
      <p:sp>
        <p:nvSpPr>
          <p:cNvPr id="753" name="Freeform 753"/>
          <p:cNvSpPr/>
          <p:nvPr/>
        </p:nvSpPr>
        <p:spPr>
          <a:xfrm rot="5400000">
            <a:off x="2759202" y="4597908"/>
            <a:ext cx="162306" cy="162305"/>
          </a:xfrm>
          <a:custGeom>
            <a:avLst/>
            <a:gdLst/>
            <a:ahLst/>
            <a:cxnLst/>
            <a:rect l="0" t="0" r="0" b="0"/>
            <a:pathLst>
              <a:path w="162306" h="162305">
                <a:moveTo>
                  <a:pt x="81534" y="162305"/>
                </a:moveTo>
                <a:cubicBezTo>
                  <a:pt x="36577" y="162305"/>
                  <a:pt x="0" y="126492"/>
                  <a:pt x="0" y="81533"/>
                </a:cubicBezTo>
                <a:cubicBezTo>
                  <a:pt x="0" y="36576"/>
                  <a:pt x="36577" y="0"/>
                  <a:pt x="81534" y="0"/>
                </a:cubicBezTo>
                <a:cubicBezTo>
                  <a:pt x="126491" y="0"/>
                  <a:pt x="162306" y="36576"/>
                  <a:pt x="162306" y="81533"/>
                </a:cubicBezTo>
                <a:cubicBezTo>
                  <a:pt x="162306" y="126492"/>
                  <a:pt x="126491" y="162305"/>
                  <a:pt x="81534" y="162305"/>
                </a:cubicBezTo>
              </a:path>
            </a:pathLst>
          </a:custGeom>
          <a:solidFill>
            <a:srgbClr val="BBE0E3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54" name="Picture 75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1167" y="4580622"/>
            <a:ext cx="197611" cy="197251"/>
          </a:xfrm>
          <a:prstGeom prst="rect">
            <a:avLst/>
          </a:prstGeom>
          <a:noFill/>
        </p:spPr>
      </p:pic>
      <p:sp>
        <p:nvSpPr>
          <p:cNvPr id="755" name="Freeform 755"/>
          <p:cNvSpPr/>
          <p:nvPr/>
        </p:nvSpPr>
        <p:spPr>
          <a:xfrm rot="5400000">
            <a:off x="3409189" y="4110228"/>
            <a:ext cx="162306" cy="162305"/>
          </a:xfrm>
          <a:custGeom>
            <a:avLst/>
            <a:gdLst/>
            <a:ahLst/>
            <a:cxnLst/>
            <a:rect l="0" t="0" r="0" b="0"/>
            <a:pathLst>
              <a:path w="162306" h="162305">
                <a:moveTo>
                  <a:pt x="81534" y="162305"/>
                </a:moveTo>
                <a:cubicBezTo>
                  <a:pt x="36577" y="162305"/>
                  <a:pt x="0" y="125729"/>
                  <a:pt x="0" y="80771"/>
                </a:cubicBezTo>
                <a:cubicBezTo>
                  <a:pt x="0" y="35813"/>
                  <a:pt x="36577" y="0"/>
                  <a:pt x="81534" y="0"/>
                </a:cubicBezTo>
                <a:cubicBezTo>
                  <a:pt x="126491" y="0"/>
                  <a:pt x="162306" y="35813"/>
                  <a:pt x="162306" y="80771"/>
                </a:cubicBezTo>
                <a:cubicBezTo>
                  <a:pt x="162306" y="125729"/>
                  <a:pt x="126491" y="162305"/>
                  <a:pt x="81534" y="162305"/>
                </a:cubicBezTo>
              </a:path>
            </a:pathLst>
          </a:custGeom>
          <a:solidFill>
            <a:srgbClr val="BBE0E3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56" name="Picture 75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91915" y="4093004"/>
            <a:ext cx="197611" cy="197221"/>
          </a:xfrm>
          <a:prstGeom prst="rect">
            <a:avLst/>
          </a:prstGeom>
          <a:noFill/>
        </p:spPr>
      </p:pic>
      <p:pic>
        <p:nvPicPr>
          <p:cNvPr id="757" name="Picture 736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6161" y="3033523"/>
            <a:ext cx="3678173" cy="1996439"/>
          </a:xfrm>
          <a:prstGeom prst="rect">
            <a:avLst/>
          </a:prstGeom>
          <a:noFill/>
        </p:spPr>
      </p:pic>
      <p:sp>
        <p:nvSpPr>
          <p:cNvPr id="758" name="Freeform 758"/>
          <p:cNvSpPr/>
          <p:nvPr/>
        </p:nvSpPr>
        <p:spPr>
          <a:xfrm rot="5400000">
            <a:off x="8156066" y="3949065"/>
            <a:ext cx="179830" cy="179070"/>
          </a:xfrm>
          <a:custGeom>
            <a:avLst/>
            <a:gdLst/>
            <a:ahLst/>
            <a:cxnLst/>
            <a:rect l="0" t="0" r="0" b="0"/>
            <a:pathLst>
              <a:path w="179830" h="179070">
                <a:moveTo>
                  <a:pt x="89915" y="179070"/>
                </a:moveTo>
                <a:cubicBezTo>
                  <a:pt x="40385" y="179070"/>
                  <a:pt x="0" y="139447"/>
                  <a:pt x="0" y="89917"/>
                </a:cubicBezTo>
                <a:cubicBezTo>
                  <a:pt x="0" y="40386"/>
                  <a:pt x="40385" y="0"/>
                  <a:pt x="89915" y="0"/>
                </a:cubicBezTo>
                <a:cubicBezTo>
                  <a:pt x="139445" y="0"/>
                  <a:pt x="179830" y="40386"/>
                  <a:pt x="179830" y="89917"/>
                </a:cubicBezTo>
                <a:cubicBezTo>
                  <a:pt x="179830" y="139447"/>
                  <a:pt x="139445" y="179070"/>
                  <a:pt x="89915" y="179070"/>
                </a:cubicBezTo>
              </a:path>
            </a:pathLst>
          </a:custGeom>
          <a:solidFill>
            <a:srgbClr val="FF33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59" name="Picture 759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38414" y="3931635"/>
            <a:ext cx="214376" cy="213879"/>
          </a:xfrm>
          <a:prstGeom prst="rect">
            <a:avLst/>
          </a:prstGeom>
          <a:noFill/>
        </p:spPr>
      </p:pic>
      <p:sp>
        <p:nvSpPr>
          <p:cNvPr id="760" name="Freeform 760"/>
          <p:cNvSpPr/>
          <p:nvPr/>
        </p:nvSpPr>
        <p:spPr>
          <a:xfrm rot="5400000">
            <a:off x="7618096" y="4666108"/>
            <a:ext cx="179068" cy="179831"/>
          </a:xfrm>
          <a:custGeom>
            <a:avLst/>
            <a:gdLst/>
            <a:ahLst/>
            <a:cxnLst/>
            <a:rect l="0" t="0" r="0" b="0"/>
            <a:pathLst>
              <a:path w="179068" h="179831">
                <a:moveTo>
                  <a:pt x="89915" y="179831"/>
                </a:moveTo>
                <a:cubicBezTo>
                  <a:pt x="40385" y="179831"/>
                  <a:pt x="0" y="139445"/>
                  <a:pt x="0" y="89916"/>
                </a:cubicBezTo>
                <a:cubicBezTo>
                  <a:pt x="0" y="40386"/>
                  <a:pt x="40385" y="0"/>
                  <a:pt x="89915" y="0"/>
                </a:cubicBezTo>
                <a:cubicBezTo>
                  <a:pt x="139445" y="0"/>
                  <a:pt x="179068" y="40386"/>
                  <a:pt x="179068" y="89916"/>
                </a:cubicBezTo>
                <a:cubicBezTo>
                  <a:pt x="179068" y="139445"/>
                  <a:pt x="139445" y="179831"/>
                  <a:pt x="89915" y="179831"/>
                </a:cubicBezTo>
              </a:path>
            </a:pathLst>
          </a:custGeom>
          <a:solidFill>
            <a:srgbClr val="FF33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61" name="Picture 761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00442" y="4649111"/>
            <a:ext cx="214376" cy="214116"/>
          </a:xfrm>
          <a:prstGeom prst="rect">
            <a:avLst/>
          </a:prstGeom>
          <a:noFill/>
        </p:spPr>
      </p:pic>
      <p:sp>
        <p:nvSpPr>
          <p:cNvPr id="762" name="Freeform 762"/>
          <p:cNvSpPr/>
          <p:nvPr/>
        </p:nvSpPr>
        <p:spPr>
          <a:xfrm rot="5400000">
            <a:off x="6720840" y="3769614"/>
            <a:ext cx="179068" cy="179070"/>
          </a:xfrm>
          <a:custGeom>
            <a:avLst/>
            <a:gdLst/>
            <a:ahLst/>
            <a:cxnLst/>
            <a:rect l="0" t="0" r="0" b="0"/>
            <a:pathLst>
              <a:path w="179068" h="179070">
                <a:moveTo>
                  <a:pt x="89915" y="179070"/>
                </a:moveTo>
                <a:cubicBezTo>
                  <a:pt x="39623" y="179070"/>
                  <a:pt x="0" y="138684"/>
                  <a:pt x="0" y="89155"/>
                </a:cubicBezTo>
                <a:cubicBezTo>
                  <a:pt x="0" y="39625"/>
                  <a:pt x="39623" y="0"/>
                  <a:pt x="89915" y="0"/>
                </a:cubicBezTo>
                <a:cubicBezTo>
                  <a:pt x="139445" y="0"/>
                  <a:pt x="179068" y="39625"/>
                  <a:pt x="179068" y="89155"/>
                </a:cubicBezTo>
                <a:cubicBezTo>
                  <a:pt x="179068" y="138684"/>
                  <a:pt x="139445" y="179070"/>
                  <a:pt x="89915" y="179070"/>
                </a:cubicBezTo>
              </a:path>
            </a:pathLst>
          </a:custGeom>
          <a:solidFill>
            <a:srgbClr val="FF33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63" name="Picture 763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3568" y="3752113"/>
            <a:ext cx="214376" cy="214241"/>
          </a:xfrm>
          <a:prstGeom prst="rect">
            <a:avLst/>
          </a:prstGeom>
          <a:noFill/>
        </p:spPr>
      </p:pic>
      <p:sp>
        <p:nvSpPr>
          <p:cNvPr id="764" name="Freeform 764"/>
          <p:cNvSpPr/>
          <p:nvPr/>
        </p:nvSpPr>
        <p:spPr>
          <a:xfrm rot="5400000">
            <a:off x="5465064" y="4487418"/>
            <a:ext cx="179068" cy="179070"/>
          </a:xfrm>
          <a:custGeom>
            <a:avLst/>
            <a:gdLst/>
            <a:ahLst/>
            <a:cxnLst/>
            <a:rect l="0" t="0" r="0" b="0"/>
            <a:pathLst>
              <a:path w="179068" h="179070">
                <a:moveTo>
                  <a:pt x="89153" y="179070"/>
                </a:moveTo>
                <a:cubicBezTo>
                  <a:pt x="39623" y="179070"/>
                  <a:pt x="0" y="138684"/>
                  <a:pt x="0" y="89155"/>
                </a:cubicBezTo>
                <a:cubicBezTo>
                  <a:pt x="0" y="39625"/>
                  <a:pt x="39623" y="0"/>
                  <a:pt x="89153" y="0"/>
                </a:cubicBezTo>
                <a:cubicBezTo>
                  <a:pt x="138683" y="0"/>
                  <a:pt x="179068" y="39625"/>
                  <a:pt x="179068" y="89155"/>
                </a:cubicBezTo>
                <a:cubicBezTo>
                  <a:pt x="179068" y="138684"/>
                  <a:pt x="138683" y="179070"/>
                  <a:pt x="89153" y="179070"/>
                </a:cubicBezTo>
              </a:path>
            </a:pathLst>
          </a:custGeom>
          <a:solidFill>
            <a:srgbClr val="FF33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65" name="Picture 765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47791" y="4469783"/>
            <a:ext cx="214376" cy="214196"/>
          </a:xfrm>
          <a:prstGeom prst="rect">
            <a:avLst/>
          </a:prstGeom>
          <a:noFill/>
        </p:spPr>
      </p:pic>
      <p:sp>
        <p:nvSpPr>
          <p:cNvPr id="766" name="Rectangle 766"/>
          <p:cNvSpPr/>
          <p:nvPr/>
        </p:nvSpPr>
        <p:spPr>
          <a:xfrm>
            <a:off x="1059180" y="796664"/>
            <a:ext cx="7939436" cy="6806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002" b="0" i="0" spc="0" baseline="0" dirty="0">
                <a:solidFill>
                  <a:srgbClr val="000000"/>
                </a:solidFill>
                <a:latin typeface="ArialMT"/>
              </a:rPr>
              <a:t>Goal: interest operator repeatability</a:t>
            </a:r>
          </a:p>
        </p:txBody>
      </p:sp>
      <p:sp>
        <p:nvSpPr>
          <p:cNvPr id="767" name="Rectangle 767"/>
          <p:cNvSpPr/>
          <p:nvPr/>
        </p:nvSpPr>
        <p:spPr>
          <a:xfrm>
            <a:off x="1386839" y="1818994"/>
            <a:ext cx="6616998" cy="4765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2" b="0" i="0" spc="861" baseline="0" dirty="0">
                <a:solidFill>
                  <a:srgbClr val="000000"/>
                </a:solidFill>
                <a:latin typeface="ArialMT"/>
              </a:rPr>
              <a:t>•</a:t>
            </a:r>
            <a:r>
              <a:rPr lang="en-US" sz="2802" b="0" i="0" spc="-47" baseline="0" dirty="0">
                <a:solidFill>
                  <a:srgbClr val="000000"/>
                </a:solidFill>
                <a:latin typeface="ArialMT"/>
              </a:rPr>
              <a:t>W</a:t>
            </a:r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e want to detect (at least some of) the </a:t>
            </a:r>
          </a:p>
        </p:txBody>
      </p:sp>
      <p:sp>
        <p:nvSpPr>
          <p:cNvPr id="768" name="Rectangle 768"/>
          <p:cNvSpPr/>
          <p:nvPr/>
        </p:nvSpPr>
        <p:spPr>
          <a:xfrm>
            <a:off x="1620778" y="2245699"/>
            <a:ext cx="4434367" cy="4765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same points in both images.</a:t>
            </a:r>
          </a:p>
        </p:txBody>
      </p:sp>
      <p:sp>
        <p:nvSpPr>
          <p:cNvPr id="769" name="Rectangle 769"/>
          <p:cNvSpPr/>
          <p:nvPr/>
        </p:nvSpPr>
        <p:spPr>
          <a:xfrm>
            <a:off x="1386839" y="5766127"/>
            <a:ext cx="7067438" cy="4765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2" b="0" i="0" spc="861" baseline="0" dirty="0">
                <a:solidFill>
                  <a:srgbClr val="000000"/>
                </a:solidFill>
                <a:latin typeface="ArialMT"/>
              </a:rPr>
              <a:t>•</a:t>
            </a:r>
            <a:r>
              <a:rPr lang="en-US" sz="2802" b="0" i="0" spc="-261" baseline="0" dirty="0">
                <a:solidFill>
                  <a:srgbClr val="000000"/>
                </a:solidFill>
                <a:latin typeface="ArialMT"/>
              </a:rPr>
              <a:t>Y</a:t>
            </a:r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et we have to be able to run the detection </a:t>
            </a:r>
          </a:p>
        </p:txBody>
      </p:sp>
      <p:sp>
        <p:nvSpPr>
          <p:cNvPr id="770" name="Rectangle 770"/>
          <p:cNvSpPr/>
          <p:nvPr/>
        </p:nvSpPr>
        <p:spPr>
          <a:xfrm>
            <a:off x="1620778" y="6192831"/>
            <a:ext cx="5708432" cy="4765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procedure </a:t>
            </a:r>
            <a:r>
              <a:rPr lang="en-US" sz="2802" b="0" i="1" spc="0" baseline="0" dirty="0">
                <a:solidFill>
                  <a:srgbClr val="000000"/>
                </a:solidFill>
                <a:latin typeface="Arial"/>
              </a:rPr>
              <a:t>independentl</a:t>
            </a:r>
            <a:r>
              <a:rPr lang="en-US" sz="2802" b="0" i="1" spc="789" baseline="0" dirty="0">
                <a:solidFill>
                  <a:srgbClr val="000000"/>
                </a:solidFill>
                <a:latin typeface="Arial"/>
              </a:rPr>
              <a:t>y</a:t>
            </a:r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per image.</a:t>
            </a:r>
          </a:p>
        </p:txBody>
      </p:sp>
      <p:sp>
        <p:nvSpPr>
          <p:cNvPr id="771" name="Rectangle 771"/>
          <p:cNvSpPr/>
          <p:nvPr/>
        </p:nvSpPr>
        <p:spPr>
          <a:xfrm>
            <a:off x="2910839" y="5179863"/>
            <a:ext cx="4302709" cy="4081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FF3300"/>
                </a:solidFill>
                <a:latin typeface="ArialMT"/>
              </a:rPr>
              <a:t>No chance to find true matches!</a:t>
            </a:r>
          </a:p>
        </p:txBody>
      </p:sp>
      <p:sp>
        <p:nvSpPr>
          <p:cNvPr id="772" name="Rectangle 772"/>
          <p:cNvSpPr/>
          <p:nvPr/>
        </p:nvSpPr>
        <p:spPr>
          <a:xfrm>
            <a:off x="548640" y="7028787"/>
            <a:ext cx="1341963" cy="2377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397" b="0" i="0" spc="0" baseline="0" dirty="0">
                <a:solidFill>
                  <a:srgbClr val="000000"/>
                </a:solidFill>
                <a:latin typeface="ArialMT"/>
              </a:rPr>
              <a:t>Kristen</a:t>
            </a:r>
            <a:r>
              <a:rPr lang="en-US" sz="1397" b="0" i="0" spc="-11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1397" b="0" i="0" spc="0" baseline="0" dirty="0">
                <a:solidFill>
                  <a:srgbClr val="000000"/>
                </a:solidFill>
                <a:latin typeface="ArialMT"/>
              </a:rPr>
              <a:t>Grauman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Freeform 773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74" name="Picture 77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4200" y="3581400"/>
            <a:ext cx="609600" cy="533400"/>
          </a:xfrm>
          <a:prstGeom prst="rect">
            <a:avLst/>
          </a:prstGeom>
          <a:noFill/>
        </p:spPr>
      </p:pic>
      <p:pic>
        <p:nvPicPr>
          <p:cNvPr id="775" name="Picture 77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20138" y="3631185"/>
            <a:ext cx="5207761" cy="414782"/>
          </a:xfrm>
          <a:prstGeom prst="rect">
            <a:avLst/>
          </a:prstGeom>
          <a:noFill/>
        </p:spPr>
      </p:pic>
      <p:pic>
        <p:nvPicPr>
          <p:cNvPr id="776" name="Picture 73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7260" y="2971800"/>
            <a:ext cx="3463290" cy="2021585"/>
          </a:xfrm>
          <a:prstGeom prst="rect">
            <a:avLst/>
          </a:prstGeom>
          <a:noFill/>
        </p:spPr>
      </p:pic>
      <p:sp>
        <p:nvSpPr>
          <p:cNvPr id="777" name="Freeform 777"/>
          <p:cNvSpPr/>
          <p:nvPr/>
        </p:nvSpPr>
        <p:spPr>
          <a:xfrm rot="5400000">
            <a:off x="2168652" y="3588259"/>
            <a:ext cx="153922" cy="153923"/>
          </a:xfrm>
          <a:custGeom>
            <a:avLst/>
            <a:gdLst/>
            <a:ahLst/>
            <a:cxnLst/>
            <a:rect l="0" t="0" r="0" b="0"/>
            <a:pathLst>
              <a:path w="153922" h="153923">
                <a:moveTo>
                  <a:pt x="76961" y="153923"/>
                </a:moveTo>
                <a:cubicBezTo>
                  <a:pt x="34290" y="153923"/>
                  <a:pt x="0" y="119633"/>
                  <a:pt x="0" y="76962"/>
                </a:cubicBezTo>
                <a:cubicBezTo>
                  <a:pt x="0" y="34289"/>
                  <a:pt x="34290" y="0"/>
                  <a:pt x="76961" y="0"/>
                </a:cubicBezTo>
                <a:cubicBezTo>
                  <a:pt x="119632" y="0"/>
                  <a:pt x="153922" y="34289"/>
                  <a:pt x="153922" y="76962"/>
                </a:cubicBezTo>
                <a:cubicBezTo>
                  <a:pt x="153922" y="119633"/>
                  <a:pt x="119632" y="153923"/>
                  <a:pt x="76961" y="153923"/>
                </a:cubicBezTo>
              </a:path>
            </a:pathLst>
          </a:custGeom>
          <a:solidFill>
            <a:srgbClr val="BBE0E3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78" name="Picture 77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51379" y="3570744"/>
            <a:ext cx="188467" cy="188531"/>
          </a:xfrm>
          <a:prstGeom prst="rect">
            <a:avLst/>
          </a:prstGeom>
          <a:noFill/>
        </p:spPr>
      </p:pic>
      <p:sp>
        <p:nvSpPr>
          <p:cNvPr id="779" name="Freeform 779"/>
          <p:cNvSpPr/>
          <p:nvPr/>
        </p:nvSpPr>
        <p:spPr>
          <a:xfrm rot="5400000">
            <a:off x="1706880" y="4203954"/>
            <a:ext cx="153922" cy="153923"/>
          </a:xfrm>
          <a:custGeom>
            <a:avLst/>
            <a:gdLst/>
            <a:ahLst/>
            <a:cxnLst/>
            <a:rect l="0" t="0" r="0" b="0"/>
            <a:pathLst>
              <a:path w="153922" h="153923">
                <a:moveTo>
                  <a:pt x="76961" y="153923"/>
                </a:moveTo>
                <a:cubicBezTo>
                  <a:pt x="34290" y="153923"/>
                  <a:pt x="0" y="119633"/>
                  <a:pt x="0" y="76962"/>
                </a:cubicBezTo>
                <a:cubicBezTo>
                  <a:pt x="0" y="34289"/>
                  <a:pt x="34290" y="0"/>
                  <a:pt x="76961" y="0"/>
                </a:cubicBezTo>
                <a:cubicBezTo>
                  <a:pt x="119632" y="0"/>
                  <a:pt x="153922" y="34289"/>
                  <a:pt x="153922" y="76962"/>
                </a:cubicBezTo>
                <a:cubicBezTo>
                  <a:pt x="153922" y="119633"/>
                  <a:pt x="119632" y="153923"/>
                  <a:pt x="76961" y="153923"/>
                </a:cubicBezTo>
              </a:path>
            </a:pathLst>
          </a:custGeom>
          <a:solidFill>
            <a:srgbClr val="BBE0E3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80" name="Picture 78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89607" y="4186658"/>
            <a:ext cx="188467" cy="188614"/>
          </a:xfrm>
          <a:prstGeom prst="rect">
            <a:avLst/>
          </a:prstGeom>
          <a:noFill/>
        </p:spPr>
      </p:pic>
      <p:sp>
        <p:nvSpPr>
          <p:cNvPr id="781" name="Freeform 781"/>
          <p:cNvSpPr/>
          <p:nvPr/>
        </p:nvSpPr>
        <p:spPr>
          <a:xfrm rot="5400000">
            <a:off x="2322577" y="4511803"/>
            <a:ext cx="153922" cy="153923"/>
          </a:xfrm>
          <a:custGeom>
            <a:avLst/>
            <a:gdLst/>
            <a:ahLst/>
            <a:cxnLst/>
            <a:rect l="0" t="0" r="0" b="0"/>
            <a:pathLst>
              <a:path w="153922" h="153923">
                <a:moveTo>
                  <a:pt x="76961" y="153923"/>
                </a:moveTo>
                <a:cubicBezTo>
                  <a:pt x="34290" y="153923"/>
                  <a:pt x="0" y="119633"/>
                  <a:pt x="0" y="76962"/>
                </a:cubicBezTo>
                <a:cubicBezTo>
                  <a:pt x="0" y="34289"/>
                  <a:pt x="34290" y="0"/>
                  <a:pt x="76961" y="0"/>
                </a:cubicBezTo>
                <a:cubicBezTo>
                  <a:pt x="119632" y="0"/>
                  <a:pt x="153922" y="34289"/>
                  <a:pt x="153922" y="76962"/>
                </a:cubicBezTo>
                <a:cubicBezTo>
                  <a:pt x="153922" y="119633"/>
                  <a:pt x="119632" y="153923"/>
                  <a:pt x="76961" y="153923"/>
                </a:cubicBezTo>
              </a:path>
            </a:pathLst>
          </a:custGeom>
          <a:solidFill>
            <a:srgbClr val="BBE0E3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82" name="Picture 78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05304" y="4494544"/>
            <a:ext cx="188467" cy="188503"/>
          </a:xfrm>
          <a:prstGeom prst="rect">
            <a:avLst/>
          </a:prstGeom>
          <a:noFill/>
        </p:spPr>
      </p:pic>
      <p:sp>
        <p:nvSpPr>
          <p:cNvPr id="783" name="Freeform 783"/>
          <p:cNvSpPr/>
          <p:nvPr/>
        </p:nvSpPr>
        <p:spPr>
          <a:xfrm rot="5400000">
            <a:off x="2938273" y="4050030"/>
            <a:ext cx="153922" cy="153923"/>
          </a:xfrm>
          <a:custGeom>
            <a:avLst/>
            <a:gdLst/>
            <a:ahLst/>
            <a:cxnLst/>
            <a:rect l="0" t="0" r="0" b="0"/>
            <a:pathLst>
              <a:path w="153922" h="153923">
                <a:moveTo>
                  <a:pt x="76961" y="153923"/>
                </a:moveTo>
                <a:cubicBezTo>
                  <a:pt x="34290" y="153923"/>
                  <a:pt x="0" y="119633"/>
                  <a:pt x="0" y="76962"/>
                </a:cubicBezTo>
                <a:cubicBezTo>
                  <a:pt x="0" y="34289"/>
                  <a:pt x="34290" y="0"/>
                  <a:pt x="76961" y="0"/>
                </a:cubicBezTo>
                <a:cubicBezTo>
                  <a:pt x="119632" y="0"/>
                  <a:pt x="153922" y="34289"/>
                  <a:pt x="153922" y="76962"/>
                </a:cubicBezTo>
                <a:cubicBezTo>
                  <a:pt x="153922" y="119633"/>
                  <a:pt x="119632" y="153923"/>
                  <a:pt x="76961" y="153923"/>
                </a:cubicBezTo>
              </a:path>
            </a:pathLst>
          </a:custGeom>
          <a:solidFill>
            <a:srgbClr val="BBE0E3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84" name="Picture 784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21000" y="4032604"/>
            <a:ext cx="188467" cy="188532"/>
          </a:xfrm>
          <a:prstGeom prst="rect">
            <a:avLst/>
          </a:prstGeom>
          <a:noFill/>
        </p:spPr>
      </p:pic>
      <p:pic>
        <p:nvPicPr>
          <p:cNvPr id="785" name="Picture 736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00650" y="2971800"/>
            <a:ext cx="3790950" cy="2057400"/>
          </a:xfrm>
          <a:prstGeom prst="rect">
            <a:avLst/>
          </a:prstGeom>
          <a:noFill/>
        </p:spPr>
      </p:pic>
      <p:sp>
        <p:nvSpPr>
          <p:cNvPr id="786" name="Freeform 786"/>
          <p:cNvSpPr/>
          <p:nvPr/>
        </p:nvSpPr>
        <p:spPr>
          <a:xfrm rot="5400000">
            <a:off x="7315961" y="3896869"/>
            <a:ext cx="185166" cy="185165"/>
          </a:xfrm>
          <a:custGeom>
            <a:avLst/>
            <a:gdLst/>
            <a:ahLst/>
            <a:cxnLst/>
            <a:rect l="0" t="0" r="0" b="0"/>
            <a:pathLst>
              <a:path w="185166" h="185165">
                <a:moveTo>
                  <a:pt x="92202" y="185165"/>
                </a:moveTo>
                <a:cubicBezTo>
                  <a:pt x="41149" y="185165"/>
                  <a:pt x="0" y="144017"/>
                  <a:pt x="0" y="92963"/>
                </a:cubicBezTo>
                <a:cubicBezTo>
                  <a:pt x="0" y="41147"/>
                  <a:pt x="41149" y="0"/>
                  <a:pt x="92202" y="0"/>
                </a:cubicBezTo>
                <a:cubicBezTo>
                  <a:pt x="143255" y="0"/>
                  <a:pt x="185166" y="41147"/>
                  <a:pt x="185166" y="92963"/>
                </a:cubicBezTo>
                <a:cubicBezTo>
                  <a:pt x="185166" y="144017"/>
                  <a:pt x="143255" y="185165"/>
                  <a:pt x="92202" y="185165"/>
                </a:cubicBezTo>
              </a:path>
            </a:pathLst>
          </a:custGeom>
          <a:solidFill>
            <a:srgbClr val="FF33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87" name="Picture 787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98690" y="3879524"/>
            <a:ext cx="219709" cy="219390"/>
          </a:xfrm>
          <a:prstGeom prst="rect">
            <a:avLst/>
          </a:prstGeom>
          <a:noFill/>
        </p:spPr>
      </p:pic>
      <p:sp>
        <p:nvSpPr>
          <p:cNvPr id="788" name="Freeform 788"/>
          <p:cNvSpPr/>
          <p:nvPr/>
        </p:nvSpPr>
        <p:spPr>
          <a:xfrm rot="5400000">
            <a:off x="6425946" y="4382263"/>
            <a:ext cx="185166" cy="185165"/>
          </a:xfrm>
          <a:custGeom>
            <a:avLst/>
            <a:gdLst/>
            <a:ahLst/>
            <a:cxnLst/>
            <a:rect l="0" t="0" r="0" b="0"/>
            <a:pathLst>
              <a:path w="185166" h="185165">
                <a:moveTo>
                  <a:pt x="92202" y="185165"/>
                </a:moveTo>
                <a:cubicBezTo>
                  <a:pt x="41149" y="185165"/>
                  <a:pt x="0" y="143256"/>
                  <a:pt x="0" y="92201"/>
                </a:cubicBezTo>
                <a:cubicBezTo>
                  <a:pt x="0" y="41147"/>
                  <a:pt x="41149" y="0"/>
                  <a:pt x="92202" y="0"/>
                </a:cubicBezTo>
                <a:cubicBezTo>
                  <a:pt x="143255" y="0"/>
                  <a:pt x="185166" y="41147"/>
                  <a:pt x="185166" y="92201"/>
                </a:cubicBezTo>
                <a:cubicBezTo>
                  <a:pt x="185166" y="143256"/>
                  <a:pt x="143255" y="185165"/>
                  <a:pt x="92202" y="185165"/>
                </a:cubicBezTo>
              </a:path>
            </a:pathLst>
          </a:custGeom>
          <a:solidFill>
            <a:srgbClr val="FF33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89" name="Picture 789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08673" y="4364862"/>
            <a:ext cx="219709" cy="219592"/>
          </a:xfrm>
          <a:prstGeom prst="rect">
            <a:avLst/>
          </a:prstGeom>
          <a:noFill/>
        </p:spPr>
      </p:pic>
      <p:sp>
        <p:nvSpPr>
          <p:cNvPr id="790" name="Freeform 790"/>
          <p:cNvSpPr/>
          <p:nvPr/>
        </p:nvSpPr>
        <p:spPr>
          <a:xfrm rot="5400000">
            <a:off x="6310503" y="3157346"/>
            <a:ext cx="185166" cy="184404"/>
          </a:xfrm>
          <a:custGeom>
            <a:avLst/>
            <a:gdLst/>
            <a:ahLst/>
            <a:cxnLst/>
            <a:rect l="0" t="0" r="0" b="0"/>
            <a:pathLst>
              <a:path w="185166" h="184404">
                <a:moveTo>
                  <a:pt x="92964" y="184404"/>
                </a:moveTo>
                <a:cubicBezTo>
                  <a:pt x="41149" y="184404"/>
                  <a:pt x="0" y="143256"/>
                  <a:pt x="0" y="92202"/>
                </a:cubicBezTo>
                <a:cubicBezTo>
                  <a:pt x="0" y="41149"/>
                  <a:pt x="41149" y="0"/>
                  <a:pt x="92964" y="0"/>
                </a:cubicBezTo>
                <a:cubicBezTo>
                  <a:pt x="144017" y="0"/>
                  <a:pt x="185166" y="41149"/>
                  <a:pt x="185166" y="92202"/>
                </a:cubicBezTo>
                <a:cubicBezTo>
                  <a:pt x="185166" y="143256"/>
                  <a:pt x="144017" y="184404"/>
                  <a:pt x="92964" y="184404"/>
                </a:cubicBezTo>
              </a:path>
            </a:pathLst>
          </a:custGeom>
          <a:solidFill>
            <a:srgbClr val="FF33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91" name="Picture 791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92850" y="3139904"/>
            <a:ext cx="219709" cy="219495"/>
          </a:xfrm>
          <a:prstGeom prst="rect">
            <a:avLst/>
          </a:prstGeom>
          <a:noFill/>
        </p:spPr>
      </p:pic>
      <p:sp>
        <p:nvSpPr>
          <p:cNvPr id="792" name="Freeform 792"/>
          <p:cNvSpPr/>
          <p:nvPr/>
        </p:nvSpPr>
        <p:spPr>
          <a:xfrm rot="5400000">
            <a:off x="5755766" y="3897249"/>
            <a:ext cx="185166" cy="184404"/>
          </a:xfrm>
          <a:custGeom>
            <a:avLst/>
            <a:gdLst/>
            <a:ahLst/>
            <a:cxnLst/>
            <a:rect l="0" t="0" r="0" b="0"/>
            <a:pathLst>
              <a:path w="185166" h="184404">
                <a:moveTo>
                  <a:pt x="92202" y="184404"/>
                </a:moveTo>
                <a:cubicBezTo>
                  <a:pt x="41149" y="184404"/>
                  <a:pt x="0" y="143256"/>
                  <a:pt x="0" y="92202"/>
                </a:cubicBezTo>
                <a:cubicBezTo>
                  <a:pt x="0" y="41149"/>
                  <a:pt x="41149" y="0"/>
                  <a:pt x="92202" y="0"/>
                </a:cubicBezTo>
                <a:cubicBezTo>
                  <a:pt x="143255" y="0"/>
                  <a:pt x="185166" y="41149"/>
                  <a:pt x="185166" y="92202"/>
                </a:cubicBezTo>
                <a:cubicBezTo>
                  <a:pt x="185166" y="143256"/>
                  <a:pt x="143255" y="184404"/>
                  <a:pt x="92202" y="184404"/>
                </a:cubicBezTo>
              </a:path>
            </a:pathLst>
          </a:custGeom>
          <a:solidFill>
            <a:srgbClr val="FF33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93" name="Picture 793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3200400"/>
            <a:ext cx="5207000" cy="1346200"/>
          </a:xfrm>
          <a:prstGeom prst="rect">
            <a:avLst/>
          </a:prstGeom>
          <a:noFill/>
        </p:spPr>
      </p:pic>
      <p:pic>
        <p:nvPicPr>
          <p:cNvPr id="794" name="Picture 794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67400" y="3200400"/>
            <a:ext cx="685800" cy="609600"/>
          </a:xfrm>
          <a:prstGeom prst="rect">
            <a:avLst/>
          </a:prstGeom>
          <a:noFill/>
        </p:spPr>
      </p:pic>
      <p:pic>
        <p:nvPicPr>
          <p:cNvPr id="795" name="Picture 795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5400" y="3581401"/>
            <a:ext cx="609600" cy="549401"/>
          </a:xfrm>
          <a:prstGeom prst="rect">
            <a:avLst/>
          </a:prstGeom>
          <a:noFill/>
        </p:spPr>
      </p:pic>
      <p:pic>
        <p:nvPicPr>
          <p:cNvPr id="796" name="Picture 796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4191000"/>
            <a:ext cx="609600" cy="609600"/>
          </a:xfrm>
          <a:prstGeom prst="rect">
            <a:avLst/>
          </a:prstGeom>
          <a:noFill/>
        </p:spPr>
      </p:pic>
      <p:pic>
        <p:nvPicPr>
          <p:cNvPr id="797" name="Picture 797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3352800"/>
            <a:ext cx="685800" cy="685800"/>
          </a:xfrm>
          <a:prstGeom prst="rect">
            <a:avLst/>
          </a:prstGeom>
          <a:noFill/>
        </p:spPr>
      </p:pic>
      <p:pic>
        <p:nvPicPr>
          <p:cNvPr id="798" name="Picture 798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13534" y="3233293"/>
            <a:ext cx="4305300" cy="1346200"/>
          </a:xfrm>
          <a:prstGeom prst="rect">
            <a:avLst/>
          </a:prstGeom>
          <a:noFill/>
        </p:spPr>
      </p:pic>
      <p:sp>
        <p:nvSpPr>
          <p:cNvPr id="799" name="Rectangle 799"/>
          <p:cNvSpPr/>
          <p:nvPr/>
        </p:nvSpPr>
        <p:spPr>
          <a:xfrm>
            <a:off x="1511808" y="796664"/>
            <a:ext cx="7033421" cy="6806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002" b="0" i="0" spc="0" baseline="0" dirty="0">
                <a:solidFill>
                  <a:srgbClr val="000000"/>
                </a:solidFill>
                <a:latin typeface="ArialMT"/>
              </a:rPr>
              <a:t>Goal: descriptor distinctiveness</a:t>
            </a:r>
          </a:p>
        </p:txBody>
      </p:sp>
      <p:sp>
        <p:nvSpPr>
          <p:cNvPr id="800" name="Rectangle 800"/>
          <p:cNvSpPr/>
          <p:nvPr/>
        </p:nvSpPr>
        <p:spPr>
          <a:xfrm>
            <a:off x="1386839" y="1818994"/>
            <a:ext cx="6678738" cy="4765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2" b="0" i="0" spc="861" baseline="0" dirty="0">
                <a:solidFill>
                  <a:srgbClr val="000000"/>
                </a:solidFill>
                <a:latin typeface="ArialMT"/>
              </a:rPr>
              <a:t>•</a:t>
            </a:r>
            <a:r>
              <a:rPr lang="en-US" sz="2802" b="0" i="0" spc="-47" baseline="0" dirty="0">
                <a:solidFill>
                  <a:srgbClr val="000000"/>
                </a:solidFill>
                <a:latin typeface="ArialMT"/>
              </a:rPr>
              <a:t>W</a:t>
            </a:r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e want to be able to reliably determine </a:t>
            </a:r>
          </a:p>
        </p:txBody>
      </p:sp>
      <p:sp>
        <p:nvSpPr>
          <p:cNvPr id="801" name="Rectangle 801"/>
          <p:cNvSpPr/>
          <p:nvPr/>
        </p:nvSpPr>
        <p:spPr>
          <a:xfrm>
            <a:off x="1620778" y="2245699"/>
            <a:ext cx="4492728" cy="4765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which point goes with which.</a:t>
            </a:r>
          </a:p>
        </p:txBody>
      </p:sp>
      <p:sp>
        <p:nvSpPr>
          <p:cNvPr id="802" name="Rectangle 802"/>
          <p:cNvSpPr/>
          <p:nvPr/>
        </p:nvSpPr>
        <p:spPr>
          <a:xfrm>
            <a:off x="1386839" y="5446107"/>
            <a:ext cx="7415712" cy="9032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2" b="0" i="0" spc="861" baseline="0" dirty="0">
                <a:solidFill>
                  <a:srgbClr val="000000"/>
                </a:solidFill>
                <a:latin typeface="ArialMT"/>
              </a:rPr>
              <a:t>•</a:t>
            </a:r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Must provide some </a:t>
            </a:r>
            <a:r>
              <a:rPr lang="en-US" sz="2802" b="0" i="0" spc="0" baseline="0" dirty="0">
                <a:solidFill>
                  <a:srgbClr val="FF0000"/>
                </a:solidFill>
                <a:latin typeface="ArialMT"/>
              </a:rPr>
              <a:t>invarianc</a:t>
            </a:r>
            <a:r>
              <a:rPr lang="en-US" sz="2802" b="0" i="0" spc="791" baseline="0" dirty="0">
                <a:solidFill>
                  <a:srgbClr val="FF0000"/>
                </a:solidFill>
                <a:latin typeface="ArialMT"/>
              </a:rPr>
              <a:t>e</a:t>
            </a:r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to</a:t>
            </a:r>
            <a:r>
              <a:rPr lang="en-US" sz="2802" b="0" i="0" spc="-12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2802" b="0" i="0" spc="0" baseline="0" dirty="0">
                <a:solidFill>
                  <a:srgbClr val="FF0000"/>
                </a:solidFill>
                <a:latin typeface="ArialMT"/>
              </a:rPr>
              <a:t>geometric</a:t>
            </a:r>
          </a:p>
          <a:p>
            <a:pPr marL="233938">
              <a:lnSpc>
                <a:spcPts val="3359"/>
              </a:lnSpc>
            </a:pPr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and </a:t>
            </a:r>
            <a:r>
              <a:rPr lang="en-US" sz="2802" b="0" i="0" spc="0" baseline="0" dirty="0">
                <a:solidFill>
                  <a:srgbClr val="FF0000"/>
                </a:solidFill>
                <a:latin typeface="ArialMT"/>
              </a:rPr>
              <a:t>photometri</a:t>
            </a:r>
            <a:r>
              <a:rPr lang="en-US" sz="2802" b="0" i="0" spc="780" baseline="0" dirty="0">
                <a:solidFill>
                  <a:srgbClr val="FF0000"/>
                </a:solidFill>
                <a:latin typeface="ArialMT"/>
              </a:rPr>
              <a:t>c</a:t>
            </a:r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di</a:t>
            </a:r>
            <a:r>
              <a:rPr lang="en-US" sz="2802" b="0" i="0" spc="-47" baseline="0" dirty="0">
                <a:solidFill>
                  <a:srgbClr val="000000"/>
                </a:solidFill>
                <a:latin typeface="ArialMT"/>
              </a:rPr>
              <a:t>f</a:t>
            </a:r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ferences between the two </a:t>
            </a:r>
          </a:p>
        </p:txBody>
      </p:sp>
      <p:sp>
        <p:nvSpPr>
          <p:cNvPr id="803" name="Rectangle 803"/>
          <p:cNvSpPr/>
          <p:nvPr/>
        </p:nvSpPr>
        <p:spPr>
          <a:xfrm>
            <a:off x="1620778" y="6299516"/>
            <a:ext cx="989807" cy="4765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views.</a:t>
            </a:r>
          </a:p>
        </p:txBody>
      </p:sp>
      <p:sp>
        <p:nvSpPr>
          <p:cNvPr id="804" name="Rectangle 804"/>
          <p:cNvSpPr/>
          <p:nvPr/>
        </p:nvSpPr>
        <p:spPr>
          <a:xfrm>
            <a:off x="4587240" y="3956762"/>
            <a:ext cx="381000" cy="1012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6000" b="1" i="0" spc="0" baseline="0" dirty="0">
                <a:solidFill>
                  <a:srgbClr val="FF3300"/>
                </a:solidFill>
                <a:latin typeface="Times New Roman"/>
              </a:rPr>
              <a:t>?</a:t>
            </a:r>
          </a:p>
        </p:txBody>
      </p:sp>
      <p:sp>
        <p:nvSpPr>
          <p:cNvPr id="805" name="Rectangle 805"/>
          <p:cNvSpPr/>
          <p:nvPr/>
        </p:nvSpPr>
        <p:spPr>
          <a:xfrm>
            <a:off x="548640" y="7028787"/>
            <a:ext cx="1341963" cy="2377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397" b="0" i="0" spc="0" baseline="0" dirty="0">
                <a:solidFill>
                  <a:srgbClr val="000000"/>
                </a:solidFill>
                <a:latin typeface="ArialMT"/>
              </a:rPr>
              <a:t>Kristen</a:t>
            </a:r>
            <a:r>
              <a:rPr lang="en-US" sz="1397" b="0" i="0" spc="-11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1397" b="0" i="0" spc="0" baseline="0" dirty="0">
                <a:solidFill>
                  <a:srgbClr val="000000"/>
                </a:solidFill>
                <a:latin typeface="ArialMT"/>
              </a:rPr>
              <a:t>Grauman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Freeform 806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07" name="Picture 80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2133" y="2743201"/>
            <a:ext cx="7914893" cy="3781805"/>
          </a:xfrm>
          <a:prstGeom prst="rect">
            <a:avLst/>
          </a:prstGeom>
          <a:noFill/>
        </p:spPr>
      </p:pic>
      <p:sp>
        <p:nvSpPr>
          <p:cNvPr id="808" name="Rectangle 808"/>
          <p:cNvSpPr/>
          <p:nvPr/>
        </p:nvSpPr>
        <p:spPr>
          <a:xfrm>
            <a:off x="1230630" y="347533"/>
            <a:ext cx="7719867" cy="11609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635508"/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Some</a:t>
            </a:r>
            <a:r>
              <a:rPr lang="en-US" sz="3600" b="0" i="0" spc="-11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patches</a:t>
            </a:r>
            <a:r>
              <a:rPr lang="en-US" sz="3600" b="0" i="0" spc="-11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can</a:t>
            </a:r>
            <a:r>
              <a:rPr lang="en-US" sz="3600" b="0" i="0" spc="-11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be</a:t>
            </a:r>
            <a:r>
              <a:rPr lang="en-US" sz="3600" b="0" i="0" spc="-11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localized</a:t>
            </a:r>
          </a:p>
          <a:p>
            <a:pPr marL="0">
              <a:lnSpc>
                <a:spcPts val="4320"/>
              </a:lnSpc>
            </a:pPr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or</a:t>
            </a:r>
            <a:r>
              <a:rPr lang="en-US" sz="3600" b="0" i="0" spc="-11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matched</a:t>
            </a:r>
            <a:r>
              <a:rPr lang="en-US" sz="3600" b="0" i="0" spc="-11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with</a:t>
            </a:r>
            <a:r>
              <a:rPr lang="en-US" sz="3600" b="0" i="0" spc="-11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higher</a:t>
            </a:r>
            <a:r>
              <a:rPr lang="en-US" sz="3600" b="0" i="0" spc="-11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accuracy</a:t>
            </a:r>
            <a:r>
              <a:rPr lang="en-US" sz="3600" b="0" i="0" spc="-11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than </a:t>
            </a:r>
          </a:p>
        </p:txBody>
      </p:sp>
      <p:sp>
        <p:nvSpPr>
          <p:cNvPr id="809" name="Rectangle 809"/>
          <p:cNvSpPr/>
          <p:nvPr/>
        </p:nvSpPr>
        <p:spPr>
          <a:xfrm>
            <a:off x="4315221" y="1429550"/>
            <a:ext cx="1427038" cy="7479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others</a:t>
            </a:r>
            <a:r>
              <a:rPr lang="en-US" sz="4397" b="0" i="0" spc="0" baseline="0" dirty="0">
                <a:solidFill>
                  <a:srgbClr val="000000"/>
                </a:solidFill>
                <a:latin typeface="ArialMT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Freeform 810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11" name="Picture 80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2133" y="2757678"/>
            <a:ext cx="7914893" cy="3781805"/>
          </a:xfrm>
          <a:prstGeom prst="rect">
            <a:avLst/>
          </a:prstGeom>
          <a:noFill/>
        </p:spPr>
      </p:pic>
      <p:pic>
        <p:nvPicPr>
          <p:cNvPr id="812" name="Picture 8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54300" y="3556000"/>
            <a:ext cx="4902199" cy="2171700"/>
          </a:xfrm>
          <a:prstGeom prst="rect">
            <a:avLst/>
          </a:prstGeom>
          <a:noFill/>
        </p:spPr>
      </p:pic>
      <p:sp>
        <p:nvSpPr>
          <p:cNvPr id="813" name="Rectangle 813"/>
          <p:cNvSpPr/>
          <p:nvPr/>
        </p:nvSpPr>
        <p:spPr>
          <a:xfrm>
            <a:off x="1230630" y="347533"/>
            <a:ext cx="7719867" cy="11609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635508"/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Some</a:t>
            </a:r>
            <a:r>
              <a:rPr lang="en-US" sz="3600" b="0" i="0" spc="-11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patches</a:t>
            </a:r>
            <a:r>
              <a:rPr lang="en-US" sz="3600" b="0" i="0" spc="-11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can</a:t>
            </a:r>
            <a:r>
              <a:rPr lang="en-US" sz="3600" b="0" i="0" spc="-11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be</a:t>
            </a:r>
            <a:r>
              <a:rPr lang="en-US" sz="3600" b="0" i="0" spc="-11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localized</a:t>
            </a:r>
          </a:p>
          <a:p>
            <a:pPr marL="0">
              <a:lnSpc>
                <a:spcPts val="4320"/>
              </a:lnSpc>
            </a:pPr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or</a:t>
            </a:r>
            <a:r>
              <a:rPr lang="en-US" sz="3600" b="0" i="0" spc="-11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matched</a:t>
            </a:r>
            <a:r>
              <a:rPr lang="en-US" sz="3600" b="0" i="0" spc="-11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with</a:t>
            </a:r>
            <a:r>
              <a:rPr lang="en-US" sz="3600" b="0" i="0" spc="-11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higher</a:t>
            </a:r>
            <a:r>
              <a:rPr lang="en-US" sz="3600" b="0" i="0" spc="-11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accuracy</a:t>
            </a:r>
            <a:r>
              <a:rPr lang="en-US" sz="3600" b="0" i="0" spc="-11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than </a:t>
            </a:r>
          </a:p>
        </p:txBody>
      </p:sp>
      <p:sp>
        <p:nvSpPr>
          <p:cNvPr id="814" name="Rectangle 814"/>
          <p:cNvSpPr/>
          <p:nvPr/>
        </p:nvSpPr>
        <p:spPr>
          <a:xfrm>
            <a:off x="4315221" y="1429550"/>
            <a:ext cx="1427038" cy="7479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600" b="0" i="0" spc="0" baseline="0" dirty="0">
                <a:solidFill>
                  <a:srgbClr val="000000"/>
                </a:solidFill>
                <a:latin typeface="ArialMT"/>
              </a:rPr>
              <a:t>others</a:t>
            </a:r>
            <a:r>
              <a:rPr lang="en-US" sz="4397" b="0" i="0" spc="0" baseline="0" dirty="0">
                <a:solidFill>
                  <a:srgbClr val="000000"/>
                </a:solidFill>
                <a:latin typeface="ArialMT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reeform 111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2" name="Freeform 112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3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14" name="Freeform 114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5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16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17" name="Freeform 117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8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sp>
        <p:nvSpPr>
          <p:cNvPr id="119" name="Rectangle 119"/>
          <p:cNvSpPr/>
          <p:nvPr/>
        </p:nvSpPr>
        <p:spPr>
          <a:xfrm>
            <a:off x="1699260" y="1330475"/>
            <a:ext cx="2420570" cy="7480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Contents</a:t>
            </a:r>
          </a:p>
        </p:txBody>
      </p:sp>
      <p:sp>
        <p:nvSpPr>
          <p:cNvPr id="120" name="Rectangle 120"/>
          <p:cNvSpPr/>
          <p:nvPr/>
        </p:nvSpPr>
        <p:spPr>
          <a:xfrm>
            <a:off x="1731264" y="2457960"/>
            <a:ext cx="6635116" cy="112912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920" b="0" i="0" spc="1265" baseline="0" dirty="0">
                <a:solidFill>
                  <a:srgbClr val="3333CC"/>
                </a:solidFill>
                <a:latin typeface="Wingdings"/>
              </a:rPr>
              <a:t></a:t>
            </a:r>
            <a:r>
              <a:rPr lang="en-US" sz="3197" b="0" i="0" spc="0" baseline="0" dirty="0">
                <a:solidFill>
                  <a:srgbClr val="000000"/>
                </a:solidFill>
                <a:latin typeface="ArialMT"/>
              </a:rPr>
              <a:t>Harris Corner Detector</a:t>
            </a:r>
          </a:p>
          <a:p>
            <a:pPr marL="0">
              <a:lnSpc>
                <a:spcPts val="4608"/>
              </a:lnSpc>
            </a:pPr>
            <a:r>
              <a:rPr lang="en-US" sz="1920" b="0" i="0" spc="1265" baseline="0" dirty="0">
                <a:solidFill>
                  <a:srgbClr val="3333CC"/>
                </a:solidFill>
                <a:latin typeface="Wingdings"/>
              </a:rPr>
              <a:t></a:t>
            </a:r>
            <a:r>
              <a:rPr lang="en-US" sz="3197" b="0" i="0" spc="0" baseline="0" dirty="0">
                <a:solidFill>
                  <a:srgbClr val="000000"/>
                </a:solidFill>
                <a:latin typeface="ArialMT"/>
              </a:rPr>
              <a:t>Sum of Squares Differences (SSD)</a:t>
            </a:r>
          </a:p>
        </p:txBody>
      </p:sp>
      <p:sp>
        <p:nvSpPr>
          <p:cNvPr id="121" name="Rectangle 121"/>
          <p:cNvSpPr/>
          <p:nvPr/>
        </p:nvSpPr>
        <p:spPr>
          <a:xfrm>
            <a:off x="1731264" y="3623410"/>
            <a:ext cx="2732053" cy="10609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457200"/>
            <a:r>
              <a:rPr lang="en-US" sz="1542" b="0" i="0" spc="1098" baseline="0" dirty="0">
                <a:solidFill>
                  <a:srgbClr val="FF0000"/>
                </a:solidFill>
                <a:latin typeface="Wingdings"/>
              </a:rPr>
              <a:t></a:t>
            </a:r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Corrleation</a:t>
            </a:r>
          </a:p>
          <a:p>
            <a:pPr marL="0">
              <a:lnSpc>
                <a:spcPts val="4601"/>
              </a:lnSpc>
            </a:pPr>
            <a:r>
              <a:rPr lang="en-US" sz="1920" b="0" i="0" spc="1265" baseline="0" dirty="0">
                <a:solidFill>
                  <a:srgbClr val="3333CC"/>
                </a:solidFill>
                <a:latin typeface="Wingdings"/>
              </a:rPr>
              <a:t></a:t>
            </a:r>
            <a:r>
              <a:rPr lang="en-US" sz="3197" b="0" i="0" spc="0" baseline="0" dirty="0">
                <a:solidFill>
                  <a:srgbClr val="000000"/>
                </a:solidFill>
                <a:latin typeface="ArialMT"/>
              </a:rPr>
              <a:t>Taylor Series</a:t>
            </a:r>
          </a:p>
        </p:txBody>
      </p:sp>
      <p:sp>
        <p:nvSpPr>
          <p:cNvPr id="122" name="Rectangle 122"/>
          <p:cNvSpPr/>
          <p:nvPr/>
        </p:nvSpPr>
        <p:spPr>
          <a:xfrm>
            <a:off x="1731264" y="4725672"/>
            <a:ext cx="6162403" cy="112912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920" b="0" i="0" spc="1265" baseline="0" dirty="0">
                <a:solidFill>
                  <a:srgbClr val="3333CC"/>
                </a:solidFill>
                <a:latin typeface="Wingdings"/>
              </a:rPr>
              <a:t></a:t>
            </a:r>
            <a:r>
              <a:rPr lang="en-US" sz="3197" b="0" i="0" spc="0" baseline="0" dirty="0">
                <a:solidFill>
                  <a:srgbClr val="000000"/>
                </a:solidFill>
                <a:latin typeface="ArialMT"/>
              </a:rPr>
              <a:t>Eigen Vectors and Eigen Values</a:t>
            </a:r>
          </a:p>
          <a:p>
            <a:pPr marL="0">
              <a:lnSpc>
                <a:spcPts val="4608"/>
              </a:lnSpc>
            </a:pPr>
            <a:r>
              <a:rPr lang="en-US" sz="1920" b="0" i="0" spc="1265" baseline="0" dirty="0">
                <a:solidFill>
                  <a:srgbClr val="3333CC"/>
                </a:solidFill>
                <a:latin typeface="Wingdings"/>
              </a:rPr>
              <a:t></a:t>
            </a:r>
            <a:r>
              <a:rPr lang="en-US" sz="3197" b="0" i="0" spc="0" baseline="0" dirty="0">
                <a:solidFill>
                  <a:srgbClr val="000000"/>
                </a:solidFill>
                <a:latin typeface="ArialMT"/>
              </a:rPr>
              <a:t>Invariance and co-variance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Freeform 815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16" name="Freeform 816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17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818" name="Freeform 818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19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820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821" name="Freeform 821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22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pic>
        <p:nvPicPr>
          <p:cNvPr id="823" name="Picture 82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3501" y="914400"/>
            <a:ext cx="3832097" cy="5795009"/>
          </a:xfrm>
          <a:prstGeom prst="rect">
            <a:avLst/>
          </a:prstGeom>
          <a:noFill/>
        </p:spPr>
      </p:pic>
      <p:sp>
        <p:nvSpPr>
          <p:cNvPr id="824" name="Freeform 824"/>
          <p:cNvSpPr/>
          <p:nvPr/>
        </p:nvSpPr>
        <p:spPr>
          <a:xfrm rot="5400000">
            <a:off x="8554974" y="5925312"/>
            <a:ext cx="14478" cy="1396746"/>
          </a:xfrm>
          <a:custGeom>
            <a:avLst/>
            <a:gdLst/>
            <a:ahLst/>
            <a:cxnLst/>
            <a:rect l="0" t="0" r="0" b="0"/>
            <a:pathLst>
              <a:path w="14478" h="1396746">
                <a:moveTo>
                  <a:pt x="14478" y="1396746"/>
                </a:moveTo>
                <a:lnTo>
                  <a:pt x="0" y="1396746"/>
                </a:lnTo>
                <a:lnTo>
                  <a:pt x="0" y="0"/>
                </a:lnTo>
                <a:lnTo>
                  <a:pt x="14478" y="0"/>
                </a:lnTo>
                <a:lnTo>
                  <a:pt x="14478" y="1396746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5" name="Rectangle 825"/>
          <p:cNvSpPr/>
          <p:nvPr/>
        </p:nvSpPr>
        <p:spPr>
          <a:xfrm>
            <a:off x="7863840" y="6313658"/>
            <a:ext cx="1397203" cy="33082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solidFill>
                  <a:srgbClr val="FF0000"/>
                </a:solidFill>
                <a:latin typeface="Tahoma"/>
              </a:rPr>
              <a:t>Cited by 8636</a:t>
            </a:r>
          </a:p>
        </p:txBody>
      </p:sp>
      <p:sp>
        <p:nvSpPr>
          <p:cNvPr id="826" name="Rectangle 826"/>
          <p:cNvSpPr/>
          <p:nvPr/>
        </p:nvSpPr>
        <p:spPr>
          <a:xfrm>
            <a:off x="6303264" y="1284458"/>
            <a:ext cx="2955363" cy="33082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Harris </a:t>
            </a:r>
            <a:r>
              <a:rPr lang="en-US" sz="1800" b="0" i="0" spc="-12" baseline="0" dirty="0">
                <a:solidFill>
                  <a:srgbClr val="000000"/>
                </a:solidFill>
                <a:latin typeface="Tahoma"/>
              </a:rPr>
              <a:t>I</a:t>
            </a:r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nte</a:t>
            </a:r>
            <a:r>
              <a:rPr lang="en-US" sz="1800" b="0" i="0" spc="-13" baseline="0" dirty="0">
                <a:solidFill>
                  <a:srgbClr val="000000"/>
                </a:solidFill>
                <a:latin typeface="Tahoma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est </a:t>
            </a:r>
            <a:r>
              <a:rPr lang="en-US" sz="1800" b="0" i="0" spc="-45" baseline="0" dirty="0">
                <a:solidFill>
                  <a:srgbClr val="000000"/>
                </a:solidFill>
                <a:latin typeface="Tahoma"/>
              </a:rPr>
              <a:t>P</a:t>
            </a:r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oint Detector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Freeform 827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8" name="Freeform 828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29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830" name="Freeform 830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31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832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833" name="Freeform 833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34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sp>
        <p:nvSpPr>
          <p:cNvPr id="835" name="Freeform 835"/>
          <p:cNvSpPr/>
          <p:nvPr/>
        </p:nvSpPr>
        <p:spPr>
          <a:xfrm rot="5400000">
            <a:off x="3771900" y="4152900"/>
            <a:ext cx="2514600" cy="2590800"/>
          </a:xfrm>
          <a:custGeom>
            <a:avLst/>
            <a:gdLst/>
            <a:ahLst/>
            <a:cxnLst/>
            <a:rect l="0" t="0" r="0" b="0"/>
            <a:pathLst>
              <a:path w="2514600" h="2590800">
                <a:moveTo>
                  <a:pt x="0" y="2590800"/>
                </a:moveTo>
                <a:lnTo>
                  <a:pt x="2514600" y="2590800"/>
                </a:lnTo>
                <a:lnTo>
                  <a:pt x="2514600" y="0"/>
                </a:lnTo>
                <a:lnTo>
                  <a:pt x="0" y="0"/>
                </a:lnTo>
                <a:lnTo>
                  <a:pt x="0" y="2590800"/>
                </a:lnTo>
                <a:close/>
              </a:path>
            </a:pathLst>
          </a:custGeom>
          <a:solidFill>
            <a:srgbClr val="C0C0C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36" name="Picture 83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16528" y="4173728"/>
            <a:ext cx="2626105" cy="2549905"/>
          </a:xfrm>
          <a:prstGeom prst="rect">
            <a:avLst/>
          </a:prstGeom>
          <a:noFill/>
        </p:spPr>
      </p:pic>
      <p:pic>
        <p:nvPicPr>
          <p:cNvPr id="837" name="Picture 837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02100" y="4559300"/>
            <a:ext cx="558800" cy="558800"/>
          </a:xfrm>
          <a:prstGeom prst="rect">
            <a:avLst/>
          </a:prstGeom>
          <a:noFill/>
        </p:spPr>
      </p:pic>
      <p:pic>
        <p:nvPicPr>
          <p:cNvPr id="838" name="Picture 838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97528" y="4554729"/>
            <a:ext cx="568705" cy="568705"/>
          </a:xfrm>
          <a:prstGeom prst="rect">
            <a:avLst/>
          </a:prstGeom>
          <a:noFill/>
        </p:spPr>
      </p:pic>
      <p:sp>
        <p:nvSpPr>
          <p:cNvPr id="839" name="Rectangle 839"/>
          <p:cNvSpPr/>
          <p:nvPr/>
        </p:nvSpPr>
        <p:spPr>
          <a:xfrm>
            <a:off x="1699260" y="1330475"/>
            <a:ext cx="6026041" cy="7480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Harris Corner Detector</a:t>
            </a:r>
          </a:p>
        </p:txBody>
      </p:sp>
      <p:sp>
        <p:nvSpPr>
          <p:cNvPr id="840" name="Rectangle 840"/>
          <p:cNvSpPr/>
          <p:nvPr/>
        </p:nvSpPr>
        <p:spPr>
          <a:xfrm>
            <a:off x="1731264" y="2465170"/>
            <a:ext cx="7610578" cy="98862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679" b="0" i="0" spc="1445" baseline="0" dirty="0">
                <a:solidFill>
                  <a:srgbClr val="3333CC"/>
                </a:solidFill>
                <a:latin typeface="Wingdings"/>
              </a:rPr>
              <a:t></a:t>
            </a:r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Corner point can be recognized in a window</a:t>
            </a:r>
          </a:p>
          <a:p>
            <a:pPr marL="0">
              <a:lnSpc>
                <a:spcPts val="4032"/>
              </a:lnSpc>
            </a:pPr>
            <a:r>
              <a:rPr lang="en-US" sz="1679" b="0" i="0" spc="1445" baseline="0" dirty="0">
                <a:solidFill>
                  <a:srgbClr val="3333CC"/>
                </a:solidFill>
                <a:latin typeface="Wingdings"/>
              </a:rPr>
              <a:t></a:t>
            </a:r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Shifting a window in any direction should give </a:t>
            </a:r>
          </a:p>
        </p:txBody>
      </p:sp>
      <p:sp>
        <p:nvSpPr>
          <p:cNvPr id="841" name="Rectangle 841"/>
          <p:cNvSpPr/>
          <p:nvPr/>
        </p:nvSpPr>
        <p:spPr>
          <a:xfrm>
            <a:off x="2074164" y="3403939"/>
            <a:ext cx="4140076" cy="4765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a large change in intensity</a:t>
            </a:r>
          </a:p>
        </p:txBody>
      </p:sp>
      <p:sp>
        <p:nvSpPr>
          <p:cNvPr id="842" name="Rectangle 842"/>
          <p:cNvSpPr/>
          <p:nvPr/>
        </p:nvSpPr>
        <p:spPr>
          <a:xfrm>
            <a:off x="548640" y="6927014"/>
            <a:ext cx="7198976" cy="33707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997" b="0" i="0" spc="0" baseline="0" dirty="0">
                <a:solidFill>
                  <a:srgbClr val="777777"/>
                </a:solidFill>
                <a:latin typeface="Times New Roman"/>
              </a:rPr>
              <a:t>C.Harris, M.Stephens.</a:t>
            </a:r>
            <a:r>
              <a:rPr lang="en-US" sz="1997" b="0" i="0" spc="-14" baseline="0" dirty="0">
                <a:solidFill>
                  <a:srgbClr val="777777"/>
                </a:solidFill>
                <a:latin typeface="Times New Roman"/>
              </a:rPr>
              <a:t> </a:t>
            </a:r>
            <a:r>
              <a:rPr lang="en-US" sz="1997" b="0" i="0" spc="0" baseline="0" dirty="0">
                <a:solidFill>
                  <a:srgbClr val="777777"/>
                </a:solidFill>
                <a:latin typeface="Times New Roman"/>
              </a:rPr>
              <a:t>“</a:t>
            </a:r>
            <a:r>
              <a:rPr lang="en-US" sz="1997" b="0" i="0" spc="-112" baseline="0" dirty="0">
                <a:solidFill>
                  <a:srgbClr val="777777"/>
                </a:solidFill>
                <a:latin typeface="Times New Roman"/>
              </a:rPr>
              <a:t>A</a:t>
            </a:r>
            <a:r>
              <a:rPr lang="en-US" sz="1997" b="0" i="0" spc="0" baseline="0" dirty="0">
                <a:solidFill>
                  <a:srgbClr val="777777"/>
                </a:solidFill>
                <a:latin typeface="Times New Roman"/>
              </a:rPr>
              <a:t> Combined</a:t>
            </a:r>
            <a:r>
              <a:rPr lang="en-US" sz="1997" b="0" i="0" spc="-20" baseline="0" dirty="0">
                <a:solidFill>
                  <a:srgbClr val="777777"/>
                </a:solidFill>
                <a:latin typeface="Times New Roman"/>
              </a:rPr>
              <a:t> </a:t>
            </a:r>
            <a:r>
              <a:rPr lang="en-US" sz="1997" b="0" i="0" spc="0" baseline="0" dirty="0">
                <a:solidFill>
                  <a:srgbClr val="777777"/>
                </a:solidFill>
                <a:latin typeface="Times New Roman"/>
              </a:rPr>
              <a:t>Corner and Edge Detector”. 1988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Freeform 843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44" name="Freeform 844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45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846" name="Freeform 846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47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848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849" name="Freeform 849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50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sp>
        <p:nvSpPr>
          <p:cNvPr id="851" name="Freeform 851"/>
          <p:cNvSpPr/>
          <p:nvPr/>
        </p:nvSpPr>
        <p:spPr>
          <a:xfrm rot="5400000">
            <a:off x="1066800" y="2699005"/>
            <a:ext cx="2209800" cy="2362200"/>
          </a:xfrm>
          <a:custGeom>
            <a:avLst/>
            <a:gdLst/>
            <a:ahLst/>
            <a:cxnLst/>
            <a:rect l="0" t="0" r="0" b="0"/>
            <a:pathLst>
              <a:path w="2209800" h="2362200">
                <a:moveTo>
                  <a:pt x="0" y="2362200"/>
                </a:moveTo>
                <a:lnTo>
                  <a:pt x="2209800" y="2362200"/>
                </a:lnTo>
                <a:lnTo>
                  <a:pt x="2209800" y="0"/>
                </a:lnTo>
                <a:lnTo>
                  <a:pt x="0" y="0"/>
                </a:lnTo>
                <a:lnTo>
                  <a:pt x="0" y="2362200"/>
                </a:lnTo>
                <a:close/>
              </a:path>
            </a:pathLst>
          </a:custGeom>
          <a:solidFill>
            <a:srgbClr val="C0C0C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52" name="Picture 85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3327" y="2757933"/>
            <a:ext cx="2397505" cy="2244344"/>
          </a:xfrm>
          <a:prstGeom prst="rect">
            <a:avLst/>
          </a:prstGeom>
          <a:noFill/>
        </p:spPr>
      </p:pic>
      <p:pic>
        <p:nvPicPr>
          <p:cNvPr id="853" name="Picture 853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4304" y="4094481"/>
            <a:ext cx="511555" cy="495553"/>
          </a:xfrm>
          <a:prstGeom prst="rect">
            <a:avLst/>
          </a:prstGeom>
          <a:noFill/>
        </p:spPr>
      </p:pic>
      <p:pic>
        <p:nvPicPr>
          <p:cNvPr id="854" name="Picture 854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9732" y="4089909"/>
            <a:ext cx="520700" cy="504697"/>
          </a:xfrm>
          <a:prstGeom prst="rect">
            <a:avLst/>
          </a:prstGeom>
          <a:noFill/>
        </p:spPr>
      </p:pic>
      <p:pic>
        <p:nvPicPr>
          <p:cNvPr id="855" name="Picture 855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00554" y="3997706"/>
            <a:ext cx="120650" cy="126746"/>
          </a:xfrm>
          <a:prstGeom prst="rect">
            <a:avLst/>
          </a:prstGeom>
          <a:noFill/>
        </p:spPr>
      </p:pic>
      <p:pic>
        <p:nvPicPr>
          <p:cNvPr id="856" name="Picture 856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0366" y="4561586"/>
            <a:ext cx="124460" cy="120650"/>
          </a:xfrm>
          <a:prstGeom prst="rect">
            <a:avLst/>
          </a:prstGeom>
          <a:noFill/>
        </p:spPr>
      </p:pic>
      <p:pic>
        <p:nvPicPr>
          <p:cNvPr id="857" name="Picture 857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100" y="4563110"/>
            <a:ext cx="138176" cy="122173"/>
          </a:xfrm>
          <a:prstGeom prst="rect">
            <a:avLst/>
          </a:prstGeom>
          <a:noFill/>
        </p:spPr>
      </p:pic>
      <p:pic>
        <p:nvPicPr>
          <p:cNvPr id="858" name="Picture 858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6005" y="3981705"/>
            <a:ext cx="128270" cy="142747"/>
          </a:xfrm>
          <a:prstGeom prst="rect">
            <a:avLst/>
          </a:prstGeom>
          <a:noFill/>
        </p:spPr>
      </p:pic>
      <p:pic>
        <p:nvPicPr>
          <p:cNvPr id="859" name="Picture 859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0504" y="4018281"/>
            <a:ext cx="511555" cy="495553"/>
          </a:xfrm>
          <a:prstGeom prst="rect">
            <a:avLst/>
          </a:prstGeom>
          <a:noFill/>
        </p:spPr>
      </p:pic>
      <p:pic>
        <p:nvPicPr>
          <p:cNvPr id="860" name="Picture 860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5932" y="4013709"/>
            <a:ext cx="520700" cy="504697"/>
          </a:xfrm>
          <a:prstGeom prst="rect">
            <a:avLst/>
          </a:prstGeom>
          <a:noFill/>
        </p:spPr>
      </p:pic>
      <p:pic>
        <p:nvPicPr>
          <p:cNvPr id="861" name="Picture 861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76754" y="3921506"/>
            <a:ext cx="120650" cy="126746"/>
          </a:xfrm>
          <a:prstGeom prst="rect">
            <a:avLst/>
          </a:prstGeom>
          <a:noFill/>
        </p:spPr>
      </p:pic>
      <p:pic>
        <p:nvPicPr>
          <p:cNvPr id="862" name="Picture 862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6566" y="4485386"/>
            <a:ext cx="124460" cy="120650"/>
          </a:xfrm>
          <a:prstGeom prst="rect">
            <a:avLst/>
          </a:prstGeom>
          <a:noFill/>
        </p:spPr>
      </p:pic>
      <p:pic>
        <p:nvPicPr>
          <p:cNvPr id="863" name="Picture 863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2300" y="4486910"/>
            <a:ext cx="138176" cy="122173"/>
          </a:xfrm>
          <a:prstGeom prst="rect">
            <a:avLst/>
          </a:prstGeom>
          <a:noFill/>
        </p:spPr>
      </p:pic>
      <p:pic>
        <p:nvPicPr>
          <p:cNvPr id="864" name="Picture 864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2205" y="3905505"/>
            <a:ext cx="128270" cy="142747"/>
          </a:xfrm>
          <a:prstGeom prst="rect">
            <a:avLst/>
          </a:prstGeom>
          <a:noFill/>
        </p:spPr>
      </p:pic>
      <p:pic>
        <p:nvPicPr>
          <p:cNvPr id="865" name="Picture 865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46985" y="4078479"/>
            <a:ext cx="510794" cy="495553"/>
          </a:xfrm>
          <a:prstGeom prst="rect">
            <a:avLst/>
          </a:prstGeom>
          <a:noFill/>
        </p:spPr>
      </p:pic>
      <p:pic>
        <p:nvPicPr>
          <p:cNvPr id="866" name="Picture 866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4373" y="4515866"/>
            <a:ext cx="73405" cy="58166"/>
          </a:xfrm>
          <a:prstGeom prst="rect">
            <a:avLst/>
          </a:prstGeom>
          <a:noFill/>
        </p:spPr>
      </p:pic>
      <p:pic>
        <p:nvPicPr>
          <p:cNvPr id="867" name="Picture 867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41651" y="4073906"/>
            <a:ext cx="520700" cy="504697"/>
          </a:xfrm>
          <a:prstGeom prst="rect">
            <a:avLst/>
          </a:prstGeom>
          <a:noFill/>
        </p:spPr>
      </p:pic>
      <p:pic>
        <p:nvPicPr>
          <p:cNvPr id="868" name="Picture 868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23235" y="3981704"/>
            <a:ext cx="120650" cy="126746"/>
          </a:xfrm>
          <a:prstGeom prst="rect">
            <a:avLst/>
          </a:prstGeom>
          <a:noFill/>
        </p:spPr>
      </p:pic>
      <p:pic>
        <p:nvPicPr>
          <p:cNvPr id="869" name="Picture 869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2285" y="4545585"/>
            <a:ext cx="125222" cy="120650"/>
          </a:xfrm>
          <a:prstGeom prst="rect">
            <a:avLst/>
          </a:prstGeom>
          <a:noFill/>
        </p:spPr>
      </p:pic>
      <p:pic>
        <p:nvPicPr>
          <p:cNvPr id="870" name="Picture 870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38782" y="4547109"/>
            <a:ext cx="137414" cy="122173"/>
          </a:xfrm>
          <a:prstGeom prst="rect">
            <a:avLst/>
          </a:prstGeom>
          <a:noFill/>
        </p:spPr>
      </p:pic>
      <p:pic>
        <p:nvPicPr>
          <p:cNvPr id="871" name="Picture 871"/>
          <p:cNvPicPr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47925" y="3965703"/>
            <a:ext cx="129032" cy="142747"/>
          </a:xfrm>
          <a:prstGeom prst="rect">
            <a:avLst/>
          </a:prstGeom>
          <a:noFill/>
        </p:spPr>
      </p:pic>
      <p:pic>
        <p:nvPicPr>
          <p:cNvPr id="872" name="Picture 872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9835" y="4180587"/>
            <a:ext cx="510794" cy="494791"/>
          </a:xfrm>
          <a:prstGeom prst="rect">
            <a:avLst/>
          </a:prstGeom>
          <a:noFill/>
        </p:spPr>
      </p:pic>
      <p:pic>
        <p:nvPicPr>
          <p:cNvPr id="873" name="Picture 873"/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4501" y="4175253"/>
            <a:ext cx="520700" cy="504697"/>
          </a:xfrm>
          <a:prstGeom prst="rect">
            <a:avLst/>
          </a:prstGeom>
          <a:noFill/>
        </p:spPr>
      </p:pic>
      <p:pic>
        <p:nvPicPr>
          <p:cNvPr id="874" name="Picture 874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66085" y="4083050"/>
            <a:ext cx="120650" cy="126746"/>
          </a:xfrm>
          <a:prstGeom prst="rect">
            <a:avLst/>
          </a:prstGeom>
          <a:noFill/>
        </p:spPr>
      </p:pic>
      <p:pic>
        <p:nvPicPr>
          <p:cNvPr id="875" name="Picture 875"/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5135" y="4646930"/>
            <a:ext cx="125222" cy="120650"/>
          </a:xfrm>
          <a:prstGeom prst="rect">
            <a:avLst/>
          </a:prstGeom>
          <a:noFill/>
        </p:spPr>
      </p:pic>
      <p:pic>
        <p:nvPicPr>
          <p:cNvPr id="876" name="Picture 876"/>
          <p:cNvPicPr>
            <a:picLocks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81632" y="4648454"/>
            <a:ext cx="137414" cy="122173"/>
          </a:xfrm>
          <a:prstGeom prst="rect">
            <a:avLst/>
          </a:prstGeom>
          <a:noFill/>
        </p:spPr>
      </p:pic>
      <p:pic>
        <p:nvPicPr>
          <p:cNvPr id="877" name="Picture 877"/>
          <p:cNvPicPr>
            <a:picLocks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0775" y="4067811"/>
            <a:ext cx="129032" cy="141985"/>
          </a:xfrm>
          <a:prstGeom prst="rect">
            <a:avLst/>
          </a:prstGeom>
          <a:noFill/>
        </p:spPr>
      </p:pic>
      <p:pic>
        <p:nvPicPr>
          <p:cNvPr id="878" name="Picture 878"/>
          <p:cNvPicPr>
            <a:picLocks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2205" y="4137153"/>
            <a:ext cx="510794" cy="495553"/>
          </a:xfrm>
          <a:prstGeom prst="rect">
            <a:avLst/>
          </a:prstGeom>
          <a:noFill/>
        </p:spPr>
      </p:pic>
      <p:pic>
        <p:nvPicPr>
          <p:cNvPr id="879" name="Picture 879"/>
          <p:cNvPicPr>
            <a:picLocks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7633" y="4132581"/>
            <a:ext cx="520700" cy="504697"/>
          </a:xfrm>
          <a:prstGeom prst="rect">
            <a:avLst/>
          </a:prstGeom>
          <a:noFill/>
        </p:spPr>
      </p:pic>
      <p:pic>
        <p:nvPicPr>
          <p:cNvPr id="880" name="Picture 880"/>
          <p:cNvPicPr>
            <a:picLocks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78455" y="4040378"/>
            <a:ext cx="120650" cy="126746"/>
          </a:xfrm>
          <a:prstGeom prst="rect">
            <a:avLst/>
          </a:prstGeom>
          <a:noFill/>
        </p:spPr>
      </p:pic>
      <p:pic>
        <p:nvPicPr>
          <p:cNvPr id="881" name="Picture 881"/>
          <p:cNvPicPr>
            <a:picLocks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7505" y="4604259"/>
            <a:ext cx="125222" cy="120650"/>
          </a:xfrm>
          <a:prstGeom prst="rect">
            <a:avLst/>
          </a:prstGeom>
          <a:noFill/>
        </p:spPr>
      </p:pic>
      <p:pic>
        <p:nvPicPr>
          <p:cNvPr id="882" name="Picture 882"/>
          <p:cNvPicPr>
            <a:picLocks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4001" y="4605783"/>
            <a:ext cx="137414" cy="122173"/>
          </a:xfrm>
          <a:prstGeom prst="rect">
            <a:avLst/>
          </a:prstGeom>
          <a:noFill/>
        </p:spPr>
      </p:pic>
      <p:pic>
        <p:nvPicPr>
          <p:cNvPr id="883" name="Picture 883"/>
          <p:cNvPicPr>
            <a:picLocks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3907" y="4024377"/>
            <a:ext cx="128270" cy="142747"/>
          </a:xfrm>
          <a:prstGeom prst="rect">
            <a:avLst/>
          </a:prstGeom>
          <a:noFill/>
        </p:spPr>
      </p:pic>
      <p:pic>
        <p:nvPicPr>
          <p:cNvPr id="884" name="Picture 884"/>
          <p:cNvPicPr>
            <a:picLocks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60879" y="4064000"/>
            <a:ext cx="511555" cy="495553"/>
          </a:xfrm>
          <a:prstGeom prst="rect">
            <a:avLst/>
          </a:prstGeom>
          <a:noFill/>
        </p:spPr>
      </p:pic>
      <p:pic>
        <p:nvPicPr>
          <p:cNvPr id="885" name="Picture 885"/>
          <p:cNvPicPr>
            <a:picLocks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9700" y="3111500"/>
            <a:ext cx="1651000" cy="1536700"/>
          </a:xfrm>
          <a:prstGeom prst="rect">
            <a:avLst/>
          </a:prstGeom>
          <a:noFill/>
        </p:spPr>
      </p:pic>
      <p:sp>
        <p:nvSpPr>
          <p:cNvPr id="886" name="Freeform 886"/>
          <p:cNvSpPr/>
          <p:nvPr/>
        </p:nvSpPr>
        <p:spPr>
          <a:xfrm rot="5400000">
            <a:off x="3962400" y="2699005"/>
            <a:ext cx="2209800" cy="2362200"/>
          </a:xfrm>
          <a:custGeom>
            <a:avLst/>
            <a:gdLst/>
            <a:ahLst/>
            <a:cxnLst/>
            <a:rect l="0" t="0" r="0" b="0"/>
            <a:pathLst>
              <a:path w="2209800" h="2362200">
                <a:moveTo>
                  <a:pt x="0" y="2362200"/>
                </a:moveTo>
                <a:lnTo>
                  <a:pt x="2209800" y="2362200"/>
                </a:lnTo>
                <a:lnTo>
                  <a:pt x="2209800" y="0"/>
                </a:lnTo>
                <a:lnTo>
                  <a:pt x="0" y="0"/>
                </a:lnTo>
                <a:lnTo>
                  <a:pt x="0" y="2362200"/>
                </a:lnTo>
                <a:close/>
              </a:path>
            </a:pathLst>
          </a:custGeom>
          <a:solidFill>
            <a:srgbClr val="C0C0C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87" name="Picture 887"/>
          <p:cNvPicPr>
            <a:picLocks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8928" y="2757933"/>
            <a:ext cx="2397505" cy="2244344"/>
          </a:xfrm>
          <a:prstGeom prst="rect">
            <a:avLst/>
          </a:prstGeom>
          <a:noFill/>
        </p:spPr>
      </p:pic>
      <p:pic>
        <p:nvPicPr>
          <p:cNvPr id="888" name="Picture 888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34103" y="3713481"/>
            <a:ext cx="511555" cy="495553"/>
          </a:xfrm>
          <a:prstGeom prst="rect">
            <a:avLst/>
          </a:prstGeom>
          <a:noFill/>
        </p:spPr>
      </p:pic>
      <p:pic>
        <p:nvPicPr>
          <p:cNvPr id="889" name="Picture 889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29532" y="3708909"/>
            <a:ext cx="520700" cy="504697"/>
          </a:xfrm>
          <a:prstGeom prst="rect">
            <a:avLst/>
          </a:prstGeom>
          <a:noFill/>
        </p:spPr>
      </p:pic>
      <p:pic>
        <p:nvPicPr>
          <p:cNvPr id="890" name="Picture 890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0353" y="3616706"/>
            <a:ext cx="120650" cy="126746"/>
          </a:xfrm>
          <a:prstGeom prst="rect">
            <a:avLst/>
          </a:prstGeom>
          <a:noFill/>
        </p:spPr>
      </p:pic>
      <p:pic>
        <p:nvPicPr>
          <p:cNvPr id="891" name="Picture 891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0165" y="4180586"/>
            <a:ext cx="124460" cy="120650"/>
          </a:xfrm>
          <a:prstGeom prst="rect">
            <a:avLst/>
          </a:prstGeom>
          <a:noFill/>
        </p:spPr>
      </p:pic>
      <p:pic>
        <p:nvPicPr>
          <p:cNvPr id="892" name="Picture 892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25900" y="4182110"/>
            <a:ext cx="138176" cy="122173"/>
          </a:xfrm>
          <a:prstGeom prst="rect">
            <a:avLst/>
          </a:prstGeom>
          <a:noFill/>
        </p:spPr>
      </p:pic>
      <p:pic>
        <p:nvPicPr>
          <p:cNvPr id="893" name="Picture 893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35805" y="3600705"/>
            <a:ext cx="128270" cy="142747"/>
          </a:xfrm>
          <a:prstGeom prst="rect">
            <a:avLst/>
          </a:prstGeom>
          <a:noFill/>
        </p:spPr>
      </p:pic>
      <p:pic>
        <p:nvPicPr>
          <p:cNvPr id="894" name="Picture 894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10303" y="3713481"/>
            <a:ext cx="511555" cy="495553"/>
          </a:xfrm>
          <a:prstGeom prst="rect">
            <a:avLst/>
          </a:prstGeom>
          <a:noFill/>
        </p:spPr>
      </p:pic>
      <p:pic>
        <p:nvPicPr>
          <p:cNvPr id="895" name="Picture 895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05732" y="3708909"/>
            <a:ext cx="520700" cy="504697"/>
          </a:xfrm>
          <a:prstGeom prst="rect">
            <a:avLst/>
          </a:prstGeom>
          <a:noFill/>
        </p:spPr>
      </p:pic>
      <p:pic>
        <p:nvPicPr>
          <p:cNvPr id="896" name="Picture 896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6553" y="3616706"/>
            <a:ext cx="120650" cy="126746"/>
          </a:xfrm>
          <a:prstGeom prst="rect">
            <a:avLst/>
          </a:prstGeom>
          <a:noFill/>
        </p:spPr>
      </p:pic>
      <p:pic>
        <p:nvPicPr>
          <p:cNvPr id="897" name="Picture 897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6365" y="4180586"/>
            <a:ext cx="124460" cy="120650"/>
          </a:xfrm>
          <a:prstGeom prst="rect">
            <a:avLst/>
          </a:prstGeom>
          <a:noFill/>
        </p:spPr>
      </p:pic>
      <p:pic>
        <p:nvPicPr>
          <p:cNvPr id="898" name="Picture 898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02100" y="4182110"/>
            <a:ext cx="138176" cy="122173"/>
          </a:xfrm>
          <a:prstGeom prst="rect">
            <a:avLst/>
          </a:prstGeom>
          <a:noFill/>
        </p:spPr>
      </p:pic>
      <p:pic>
        <p:nvPicPr>
          <p:cNvPr id="899" name="Picture 899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2005" y="3600705"/>
            <a:ext cx="128270" cy="142747"/>
          </a:xfrm>
          <a:prstGeom prst="rect">
            <a:avLst/>
          </a:prstGeom>
          <a:noFill/>
        </p:spPr>
      </p:pic>
      <p:pic>
        <p:nvPicPr>
          <p:cNvPr id="900" name="Picture 900"/>
          <p:cNvPicPr>
            <a:picLocks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70679" y="3532887"/>
            <a:ext cx="511555" cy="494791"/>
          </a:xfrm>
          <a:prstGeom prst="rect">
            <a:avLst/>
          </a:prstGeom>
          <a:noFill/>
        </p:spPr>
      </p:pic>
      <p:pic>
        <p:nvPicPr>
          <p:cNvPr id="901" name="Picture 901"/>
          <p:cNvPicPr>
            <a:picLocks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66108" y="3527553"/>
            <a:ext cx="520700" cy="504697"/>
          </a:xfrm>
          <a:prstGeom prst="rect">
            <a:avLst/>
          </a:prstGeom>
          <a:noFill/>
        </p:spPr>
      </p:pic>
      <p:pic>
        <p:nvPicPr>
          <p:cNvPr id="902" name="Picture 902"/>
          <p:cNvPicPr>
            <a:picLocks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6929" y="3435350"/>
            <a:ext cx="120650" cy="126746"/>
          </a:xfrm>
          <a:prstGeom prst="rect">
            <a:avLst/>
          </a:prstGeom>
          <a:noFill/>
        </p:spPr>
      </p:pic>
      <p:pic>
        <p:nvPicPr>
          <p:cNvPr id="903" name="Picture 903"/>
          <p:cNvPicPr>
            <a:picLocks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66741" y="3999230"/>
            <a:ext cx="124460" cy="120650"/>
          </a:xfrm>
          <a:prstGeom prst="rect">
            <a:avLst/>
          </a:prstGeom>
          <a:noFill/>
        </p:spPr>
      </p:pic>
      <p:pic>
        <p:nvPicPr>
          <p:cNvPr id="904" name="Picture 904"/>
          <p:cNvPicPr>
            <a:picLocks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2476" y="4000754"/>
            <a:ext cx="137414" cy="122173"/>
          </a:xfrm>
          <a:prstGeom prst="rect">
            <a:avLst/>
          </a:prstGeom>
          <a:noFill/>
        </p:spPr>
      </p:pic>
      <p:pic>
        <p:nvPicPr>
          <p:cNvPr id="905" name="Picture 905"/>
          <p:cNvPicPr>
            <a:picLocks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72382" y="3420111"/>
            <a:ext cx="128270" cy="141985"/>
          </a:xfrm>
          <a:prstGeom prst="rect">
            <a:avLst/>
          </a:prstGeom>
          <a:noFill/>
        </p:spPr>
      </p:pic>
      <p:pic>
        <p:nvPicPr>
          <p:cNvPr id="906" name="Picture 906"/>
          <p:cNvPicPr>
            <a:picLocks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0952" y="3648711"/>
            <a:ext cx="511555" cy="494791"/>
          </a:xfrm>
          <a:prstGeom prst="rect">
            <a:avLst/>
          </a:prstGeom>
          <a:noFill/>
        </p:spPr>
      </p:pic>
      <p:pic>
        <p:nvPicPr>
          <p:cNvPr id="907" name="Picture 907"/>
          <p:cNvPicPr>
            <a:picLocks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6379" y="3643377"/>
            <a:ext cx="520700" cy="505459"/>
          </a:xfrm>
          <a:prstGeom prst="rect">
            <a:avLst/>
          </a:prstGeom>
          <a:noFill/>
        </p:spPr>
      </p:pic>
      <p:pic>
        <p:nvPicPr>
          <p:cNvPr id="908" name="Picture 908"/>
          <p:cNvPicPr>
            <a:picLocks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7202" y="3551936"/>
            <a:ext cx="120650" cy="125984"/>
          </a:xfrm>
          <a:prstGeom prst="rect">
            <a:avLst/>
          </a:prstGeom>
          <a:noFill/>
        </p:spPr>
      </p:pic>
      <p:pic>
        <p:nvPicPr>
          <p:cNvPr id="909" name="Picture 909"/>
          <p:cNvPicPr>
            <a:picLocks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57014" y="4115054"/>
            <a:ext cx="125222" cy="120650"/>
          </a:xfrm>
          <a:prstGeom prst="rect">
            <a:avLst/>
          </a:prstGeom>
          <a:noFill/>
        </p:spPr>
      </p:pic>
      <p:pic>
        <p:nvPicPr>
          <p:cNvPr id="910" name="Picture 910"/>
          <p:cNvPicPr>
            <a:picLocks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3509" y="4116579"/>
            <a:ext cx="137414" cy="122173"/>
          </a:xfrm>
          <a:prstGeom prst="rect">
            <a:avLst/>
          </a:prstGeom>
          <a:noFill/>
        </p:spPr>
      </p:pic>
      <p:pic>
        <p:nvPicPr>
          <p:cNvPr id="911" name="Picture 911"/>
          <p:cNvPicPr>
            <a:picLocks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2653" y="3535935"/>
            <a:ext cx="129032" cy="141985"/>
          </a:xfrm>
          <a:prstGeom prst="rect">
            <a:avLst/>
          </a:prstGeom>
          <a:noFill/>
        </p:spPr>
      </p:pic>
      <p:pic>
        <p:nvPicPr>
          <p:cNvPr id="912" name="Picture 91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7903" y="3713481"/>
            <a:ext cx="511555" cy="495553"/>
          </a:xfrm>
          <a:prstGeom prst="rect">
            <a:avLst/>
          </a:prstGeom>
          <a:noFill/>
        </p:spPr>
      </p:pic>
      <p:pic>
        <p:nvPicPr>
          <p:cNvPr id="913" name="Picture 913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3332" y="3708909"/>
            <a:ext cx="520700" cy="504697"/>
          </a:xfrm>
          <a:prstGeom prst="rect">
            <a:avLst/>
          </a:prstGeom>
          <a:noFill/>
        </p:spPr>
      </p:pic>
      <p:pic>
        <p:nvPicPr>
          <p:cNvPr id="914" name="Picture 914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4153" y="3616706"/>
            <a:ext cx="120650" cy="126746"/>
          </a:xfrm>
          <a:prstGeom prst="rect">
            <a:avLst/>
          </a:prstGeom>
          <a:noFill/>
        </p:spPr>
      </p:pic>
      <p:pic>
        <p:nvPicPr>
          <p:cNvPr id="915" name="Picture 915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53965" y="4180586"/>
            <a:ext cx="124460" cy="120650"/>
          </a:xfrm>
          <a:prstGeom prst="rect">
            <a:avLst/>
          </a:prstGeom>
          <a:noFill/>
        </p:spPr>
      </p:pic>
      <p:pic>
        <p:nvPicPr>
          <p:cNvPr id="916" name="Picture 916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49700" y="4182110"/>
            <a:ext cx="138176" cy="122173"/>
          </a:xfrm>
          <a:prstGeom prst="rect">
            <a:avLst/>
          </a:prstGeom>
          <a:noFill/>
        </p:spPr>
      </p:pic>
      <p:pic>
        <p:nvPicPr>
          <p:cNvPr id="917" name="Picture 917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9605" y="3600705"/>
            <a:ext cx="128270" cy="142747"/>
          </a:xfrm>
          <a:prstGeom prst="rect">
            <a:avLst/>
          </a:prstGeom>
          <a:noFill/>
        </p:spPr>
      </p:pic>
      <p:pic>
        <p:nvPicPr>
          <p:cNvPr id="918" name="Picture 918"/>
          <p:cNvPicPr>
            <a:picLocks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7903" y="3789681"/>
            <a:ext cx="511555" cy="495553"/>
          </a:xfrm>
          <a:prstGeom prst="rect">
            <a:avLst/>
          </a:prstGeom>
          <a:noFill/>
        </p:spPr>
      </p:pic>
      <p:pic>
        <p:nvPicPr>
          <p:cNvPr id="919" name="Picture 919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3332" y="3785109"/>
            <a:ext cx="520700" cy="504697"/>
          </a:xfrm>
          <a:prstGeom prst="rect">
            <a:avLst/>
          </a:prstGeom>
          <a:noFill/>
        </p:spPr>
      </p:pic>
      <p:pic>
        <p:nvPicPr>
          <p:cNvPr id="920" name="Picture 920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4153" y="3692906"/>
            <a:ext cx="120650" cy="126746"/>
          </a:xfrm>
          <a:prstGeom prst="rect">
            <a:avLst/>
          </a:prstGeom>
          <a:noFill/>
        </p:spPr>
      </p:pic>
      <p:pic>
        <p:nvPicPr>
          <p:cNvPr id="921" name="Picture 921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53965" y="4256786"/>
            <a:ext cx="124460" cy="120650"/>
          </a:xfrm>
          <a:prstGeom prst="rect">
            <a:avLst/>
          </a:prstGeom>
          <a:noFill/>
        </p:spPr>
      </p:pic>
      <p:pic>
        <p:nvPicPr>
          <p:cNvPr id="922" name="Picture 922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49700" y="4258310"/>
            <a:ext cx="138176" cy="122173"/>
          </a:xfrm>
          <a:prstGeom prst="rect">
            <a:avLst/>
          </a:prstGeom>
          <a:noFill/>
        </p:spPr>
      </p:pic>
      <p:pic>
        <p:nvPicPr>
          <p:cNvPr id="923" name="Picture 923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9605" y="3676905"/>
            <a:ext cx="128270" cy="142747"/>
          </a:xfrm>
          <a:prstGeom prst="rect">
            <a:avLst/>
          </a:prstGeom>
          <a:noFill/>
        </p:spPr>
      </p:pic>
      <p:pic>
        <p:nvPicPr>
          <p:cNvPr id="924" name="Picture 924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7903" y="3637281"/>
            <a:ext cx="511555" cy="495553"/>
          </a:xfrm>
          <a:prstGeom prst="rect">
            <a:avLst/>
          </a:prstGeom>
          <a:noFill/>
        </p:spPr>
      </p:pic>
      <p:pic>
        <p:nvPicPr>
          <p:cNvPr id="925" name="Picture 925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3332" y="3632709"/>
            <a:ext cx="520700" cy="504697"/>
          </a:xfrm>
          <a:prstGeom prst="rect">
            <a:avLst/>
          </a:prstGeom>
          <a:noFill/>
        </p:spPr>
      </p:pic>
      <p:pic>
        <p:nvPicPr>
          <p:cNvPr id="926" name="Picture 926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4153" y="3540506"/>
            <a:ext cx="120650" cy="126746"/>
          </a:xfrm>
          <a:prstGeom prst="rect">
            <a:avLst/>
          </a:prstGeom>
          <a:noFill/>
        </p:spPr>
      </p:pic>
      <p:pic>
        <p:nvPicPr>
          <p:cNvPr id="927" name="Picture 927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53965" y="4104386"/>
            <a:ext cx="124460" cy="120650"/>
          </a:xfrm>
          <a:prstGeom prst="rect">
            <a:avLst/>
          </a:prstGeom>
          <a:noFill/>
        </p:spPr>
      </p:pic>
      <p:pic>
        <p:nvPicPr>
          <p:cNvPr id="928" name="Picture 928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49700" y="4105910"/>
            <a:ext cx="138176" cy="122173"/>
          </a:xfrm>
          <a:prstGeom prst="rect">
            <a:avLst/>
          </a:prstGeom>
          <a:noFill/>
        </p:spPr>
      </p:pic>
      <p:pic>
        <p:nvPicPr>
          <p:cNvPr id="929" name="Picture 929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9605" y="3524505"/>
            <a:ext cx="128270" cy="142747"/>
          </a:xfrm>
          <a:prstGeom prst="rect">
            <a:avLst/>
          </a:prstGeom>
          <a:noFill/>
        </p:spPr>
      </p:pic>
      <p:pic>
        <p:nvPicPr>
          <p:cNvPr id="930" name="Picture 930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7903" y="3561081"/>
            <a:ext cx="511555" cy="495553"/>
          </a:xfrm>
          <a:prstGeom prst="rect">
            <a:avLst/>
          </a:prstGeom>
          <a:noFill/>
        </p:spPr>
      </p:pic>
      <p:pic>
        <p:nvPicPr>
          <p:cNvPr id="931" name="Picture 931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3332" y="3556509"/>
            <a:ext cx="520700" cy="504697"/>
          </a:xfrm>
          <a:prstGeom prst="rect">
            <a:avLst/>
          </a:prstGeom>
          <a:noFill/>
        </p:spPr>
      </p:pic>
      <p:pic>
        <p:nvPicPr>
          <p:cNvPr id="932" name="Picture 932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4153" y="3464306"/>
            <a:ext cx="120650" cy="126746"/>
          </a:xfrm>
          <a:prstGeom prst="rect">
            <a:avLst/>
          </a:prstGeom>
          <a:noFill/>
        </p:spPr>
      </p:pic>
      <p:pic>
        <p:nvPicPr>
          <p:cNvPr id="933" name="Picture 933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53965" y="4028186"/>
            <a:ext cx="124460" cy="120650"/>
          </a:xfrm>
          <a:prstGeom prst="rect">
            <a:avLst/>
          </a:prstGeom>
          <a:noFill/>
        </p:spPr>
      </p:pic>
      <p:pic>
        <p:nvPicPr>
          <p:cNvPr id="934" name="Picture 934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49700" y="4029710"/>
            <a:ext cx="138176" cy="122173"/>
          </a:xfrm>
          <a:prstGeom prst="rect">
            <a:avLst/>
          </a:prstGeom>
          <a:noFill/>
        </p:spPr>
      </p:pic>
      <p:pic>
        <p:nvPicPr>
          <p:cNvPr id="935" name="Picture 935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9605" y="3448305"/>
            <a:ext cx="128270" cy="142747"/>
          </a:xfrm>
          <a:prstGeom prst="rect">
            <a:avLst/>
          </a:prstGeom>
          <a:noFill/>
        </p:spPr>
      </p:pic>
      <p:sp>
        <p:nvSpPr>
          <p:cNvPr id="936" name="Freeform 936"/>
          <p:cNvSpPr/>
          <p:nvPr/>
        </p:nvSpPr>
        <p:spPr>
          <a:xfrm rot="5400000">
            <a:off x="6781800" y="2699005"/>
            <a:ext cx="2209800" cy="2362200"/>
          </a:xfrm>
          <a:custGeom>
            <a:avLst/>
            <a:gdLst/>
            <a:ahLst/>
            <a:cxnLst/>
            <a:rect l="0" t="0" r="0" b="0"/>
            <a:pathLst>
              <a:path w="2209800" h="2362200">
                <a:moveTo>
                  <a:pt x="0" y="2362200"/>
                </a:moveTo>
                <a:lnTo>
                  <a:pt x="2209800" y="2362200"/>
                </a:lnTo>
                <a:lnTo>
                  <a:pt x="2209800" y="0"/>
                </a:lnTo>
                <a:lnTo>
                  <a:pt x="0" y="0"/>
                </a:lnTo>
                <a:lnTo>
                  <a:pt x="0" y="2362200"/>
                </a:lnTo>
                <a:close/>
              </a:path>
            </a:pathLst>
          </a:custGeom>
          <a:solidFill>
            <a:srgbClr val="C0C0C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37" name="Picture 937"/>
          <p:cNvPicPr>
            <a:picLocks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88328" y="2757933"/>
            <a:ext cx="2397506" cy="2244344"/>
          </a:xfrm>
          <a:prstGeom prst="rect">
            <a:avLst/>
          </a:prstGeom>
          <a:noFill/>
        </p:spPr>
      </p:pic>
      <p:pic>
        <p:nvPicPr>
          <p:cNvPr id="938" name="Picture 938"/>
          <p:cNvPicPr>
            <a:picLocks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53504" y="2951481"/>
            <a:ext cx="511556" cy="495554"/>
          </a:xfrm>
          <a:prstGeom prst="rect">
            <a:avLst/>
          </a:prstGeom>
          <a:noFill/>
        </p:spPr>
      </p:pic>
      <p:pic>
        <p:nvPicPr>
          <p:cNvPr id="939" name="Picture 939"/>
          <p:cNvPicPr>
            <a:picLocks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39659" y="3388868"/>
            <a:ext cx="25400" cy="58166"/>
          </a:xfrm>
          <a:prstGeom prst="rect">
            <a:avLst/>
          </a:prstGeom>
          <a:noFill/>
        </p:spPr>
      </p:pic>
      <p:pic>
        <p:nvPicPr>
          <p:cNvPr id="940" name="Picture 940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48931" y="2946908"/>
            <a:ext cx="520700" cy="504698"/>
          </a:xfrm>
          <a:prstGeom prst="rect">
            <a:avLst/>
          </a:prstGeom>
          <a:noFill/>
        </p:spPr>
      </p:pic>
      <p:pic>
        <p:nvPicPr>
          <p:cNvPr id="941" name="Picture 941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29754" y="2854706"/>
            <a:ext cx="120650" cy="126745"/>
          </a:xfrm>
          <a:prstGeom prst="rect">
            <a:avLst/>
          </a:prstGeom>
          <a:noFill/>
        </p:spPr>
      </p:pic>
      <p:pic>
        <p:nvPicPr>
          <p:cNvPr id="942" name="Picture 942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49566" y="3418586"/>
            <a:ext cx="124459" cy="120650"/>
          </a:xfrm>
          <a:prstGeom prst="rect">
            <a:avLst/>
          </a:prstGeom>
          <a:noFill/>
        </p:spPr>
      </p:pic>
      <p:pic>
        <p:nvPicPr>
          <p:cNvPr id="943" name="Picture 943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5300" y="3420110"/>
            <a:ext cx="138175" cy="122173"/>
          </a:xfrm>
          <a:prstGeom prst="rect">
            <a:avLst/>
          </a:prstGeom>
          <a:noFill/>
        </p:spPr>
      </p:pic>
      <p:pic>
        <p:nvPicPr>
          <p:cNvPr id="944" name="Picture 944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5205" y="2838704"/>
            <a:ext cx="128269" cy="142748"/>
          </a:xfrm>
          <a:prstGeom prst="rect">
            <a:avLst/>
          </a:prstGeom>
          <a:noFill/>
        </p:spPr>
      </p:pic>
      <p:pic>
        <p:nvPicPr>
          <p:cNvPr id="945" name="Picture 945"/>
          <p:cNvPicPr>
            <a:picLocks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22083" y="3020061"/>
            <a:ext cx="510794" cy="494791"/>
          </a:xfrm>
          <a:prstGeom prst="rect">
            <a:avLst/>
          </a:prstGeom>
          <a:noFill/>
        </p:spPr>
      </p:pic>
      <p:pic>
        <p:nvPicPr>
          <p:cNvPr id="946" name="Picture 946"/>
          <p:cNvPicPr>
            <a:picLocks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16750" y="3014726"/>
            <a:ext cx="520700" cy="505460"/>
          </a:xfrm>
          <a:prstGeom prst="rect">
            <a:avLst/>
          </a:prstGeom>
          <a:noFill/>
        </p:spPr>
      </p:pic>
      <p:pic>
        <p:nvPicPr>
          <p:cNvPr id="947" name="Picture 947"/>
          <p:cNvPicPr>
            <a:picLocks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334" y="2923287"/>
            <a:ext cx="120650" cy="125983"/>
          </a:xfrm>
          <a:prstGeom prst="rect">
            <a:avLst/>
          </a:prstGeom>
          <a:noFill/>
        </p:spPr>
      </p:pic>
      <p:pic>
        <p:nvPicPr>
          <p:cNvPr id="948" name="Picture 948"/>
          <p:cNvPicPr>
            <a:picLocks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17384" y="3486404"/>
            <a:ext cx="125221" cy="120650"/>
          </a:xfrm>
          <a:prstGeom prst="rect">
            <a:avLst/>
          </a:prstGeom>
          <a:noFill/>
        </p:spPr>
      </p:pic>
      <p:pic>
        <p:nvPicPr>
          <p:cNvPr id="949" name="Picture 949"/>
          <p:cNvPicPr>
            <a:picLocks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13880" y="3487929"/>
            <a:ext cx="137413" cy="122173"/>
          </a:xfrm>
          <a:prstGeom prst="rect">
            <a:avLst/>
          </a:prstGeom>
          <a:noFill/>
        </p:spPr>
      </p:pic>
      <p:pic>
        <p:nvPicPr>
          <p:cNvPr id="950" name="Picture 950"/>
          <p:cNvPicPr>
            <a:picLocks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3785" y="2907285"/>
            <a:ext cx="128270" cy="141985"/>
          </a:xfrm>
          <a:prstGeom prst="rect">
            <a:avLst/>
          </a:prstGeom>
          <a:noFill/>
        </p:spPr>
      </p:pic>
      <p:pic>
        <p:nvPicPr>
          <p:cNvPr id="951" name="Picture 951"/>
          <p:cNvPicPr>
            <a:picLocks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85507" y="3084831"/>
            <a:ext cx="510794" cy="495554"/>
          </a:xfrm>
          <a:prstGeom prst="rect">
            <a:avLst/>
          </a:prstGeom>
          <a:noFill/>
        </p:spPr>
      </p:pic>
      <p:pic>
        <p:nvPicPr>
          <p:cNvPr id="952" name="Picture 952"/>
          <p:cNvPicPr>
            <a:picLocks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80935" y="3080258"/>
            <a:ext cx="520700" cy="504698"/>
          </a:xfrm>
          <a:prstGeom prst="rect">
            <a:avLst/>
          </a:prstGeom>
          <a:noFill/>
        </p:spPr>
      </p:pic>
      <p:pic>
        <p:nvPicPr>
          <p:cNvPr id="953" name="Picture 953"/>
          <p:cNvPicPr>
            <a:picLocks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61758" y="2988056"/>
            <a:ext cx="120650" cy="126745"/>
          </a:xfrm>
          <a:prstGeom prst="rect">
            <a:avLst/>
          </a:prstGeom>
          <a:noFill/>
        </p:spPr>
      </p:pic>
      <p:pic>
        <p:nvPicPr>
          <p:cNvPr id="954" name="Picture 954"/>
          <p:cNvPicPr>
            <a:picLocks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80808" y="3551936"/>
            <a:ext cx="125221" cy="120650"/>
          </a:xfrm>
          <a:prstGeom prst="rect">
            <a:avLst/>
          </a:prstGeom>
          <a:noFill/>
        </p:spPr>
      </p:pic>
      <p:pic>
        <p:nvPicPr>
          <p:cNvPr id="955" name="Picture 955"/>
          <p:cNvPicPr>
            <a:picLocks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77304" y="3553460"/>
            <a:ext cx="137413" cy="122173"/>
          </a:xfrm>
          <a:prstGeom prst="rect">
            <a:avLst/>
          </a:prstGeom>
          <a:noFill/>
        </p:spPr>
      </p:pic>
      <p:pic>
        <p:nvPicPr>
          <p:cNvPr id="956" name="Picture 956"/>
          <p:cNvPicPr>
            <a:picLocks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7209" y="2972054"/>
            <a:ext cx="128269" cy="142748"/>
          </a:xfrm>
          <a:prstGeom prst="rect">
            <a:avLst/>
          </a:prstGeom>
          <a:noFill/>
        </p:spPr>
      </p:pic>
      <p:pic>
        <p:nvPicPr>
          <p:cNvPr id="957" name="Picture 957"/>
          <p:cNvPicPr>
            <a:picLocks noChangeArrowheads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97878" y="3040635"/>
            <a:ext cx="511556" cy="494791"/>
          </a:xfrm>
          <a:prstGeom prst="rect">
            <a:avLst/>
          </a:prstGeom>
          <a:noFill/>
        </p:spPr>
      </p:pic>
      <p:pic>
        <p:nvPicPr>
          <p:cNvPr id="958" name="Picture 958"/>
          <p:cNvPicPr>
            <a:picLocks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84033" y="3478022"/>
            <a:ext cx="25400" cy="57404"/>
          </a:xfrm>
          <a:prstGeom prst="rect">
            <a:avLst/>
          </a:prstGeom>
          <a:noFill/>
        </p:spPr>
      </p:pic>
      <p:pic>
        <p:nvPicPr>
          <p:cNvPr id="959" name="Picture 959"/>
          <p:cNvPicPr>
            <a:picLocks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93306" y="3035300"/>
            <a:ext cx="520700" cy="505460"/>
          </a:xfrm>
          <a:prstGeom prst="rect">
            <a:avLst/>
          </a:prstGeom>
          <a:noFill/>
        </p:spPr>
      </p:pic>
      <p:pic>
        <p:nvPicPr>
          <p:cNvPr id="960" name="Picture 960"/>
          <p:cNvPicPr>
            <a:picLocks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74127" y="2943861"/>
            <a:ext cx="120650" cy="125983"/>
          </a:xfrm>
          <a:prstGeom prst="rect">
            <a:avLst/>
          </a:prstGeom>
          <a:noFill/>
        </p:spPr>
      </p:pic>
      <p:pic>
        <p:nvPicPr>
          <p:cNvPr id="961" name="Picture 961"/>
          <p:cNvPicPr>
            <a:picLocks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93940" y="3506979"/>
            <a:ext cx="124459" cy="120650"/>
          </a:xfrm>
          <a:prstGeom prst="rect">
            <a:avLst/>
          </a:prstGeom>
          <a:noFill/>
        </p:spPr>
      </p:pic>
      <p:pic>
        <p:nvPicPr>
          <p:cNvPr id="962" name="Picture 962"/>
          <p:cNvPicPr>
            <a:picLocks noChangeArrowheads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90436" y="3508503"/>
            <a:ext cx="137413" cy="122173"/>
          </a:xfrm>
          <a:prstGeom prst="rect">
            <a:avLst/>
          </a:prstGeom>
          <a:noFill/>
        </p:spPr>
      </p:pic>
      <p:pic>
        <p:nvPicPr>
          <p:cNvPr id="963" name="Picture 963"/>
          <p:cNvPicPr>
            <a:picLocks noChangeArrowheads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99580" y="2927859"/>
            <a:ext cx="128269" cy="141985"/>
          </a:xfrm>
          <a:prstGeom prst="rect">
            <a:avLst/>
          </a:prstGeom>
          <a:noFill/>
        </p:spPr>
      </p:pic>
      <p:pic>
        <p:nvPicPr>
          <p:cNvPr id="964" name="Picture 964"/>
          <p:cNvPicPr>
            <a:picLocks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9204" y="2924811"/>
            <a:ext cx="511556" cy="494791"/>
          </a:xfrm>
          <a:prstGeom prst="rect">
            <a:avLst/>
          </a:prstGeom>
          <a:noFill/>
        </p:spPr>
      </p:pic>
      <p:pic>
        <p:nvPicPr>
          <p:cNvPr id="965" name="Picture 965"/>
          <p:cNvPicPr>
            <a:picLocks noChangeArrowheads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4631" y="2919476"/>
            <a:ext cx="520700" cy="505460"/>
          </a:xfrm>
          <a:prstGeom prst="rect">
            <a:avLst/>
          </a:prstGeom>
          <a:noFill/>
        </p:spPr>
      </p:pic>
      <p:pic>
        <p:nvPicPr>
          <p:cNvPr id="966" name="Picture 966"/>
          <p:cNvPicPr>
            <a:picLocks noChangeArrowheads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15454" y="2828037"/>
            <a:ext cx="120650" cy="125983"/>
          </a:xfrm>
          <a:prstGeom prst="rect">
            <a:avLst/>
          </a:prstGeom>
          <a:noFill/>
        </p:spPr>
      </p:pic>
      <p:pic>
        <p:nvPicPr>
          <p:cNvPr id="967" name="Picture 967"/>
          <p:cNvPicPr>
            <a:picLocks noChangeArrowheads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5266" y="3391154"/>
            <a:ext cx="124459" cy="120650"/>
          </a:xfrm>
          <a:prstGeom prst="rect">
            <a:avLst/>
          </a:prstGeom>
          <a:noFill/>
        </p:spPr>
      </p:pic>
      <p:pic>
        <p:nvPicPr>
          <p:cNvPr id="968" name="Picture 968"/>
          <p:cNvPicPr>
            <a:picLocks noChangeArrowheads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1000" y="3392679"/>
            <a:ext cx="138175" cy="122173"/>
          </a:xfrm>
          <a:prstGeom prst="rect">
            <a:avLst/>
          </a:prstGeom>
          <a:noFill/>
        </p:spPr>
      </p:pic>
      <p:pic>
        <p:nvPicPr>
          <p:cNvPr id="969" name="Picture 969"/>
          <p:cNvPicPr>
            <a:picLocks noChangeArrowheads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905" y="2812035"/>
            <a:ext cx="128269" cy="141985"/>
          </a:xfrm>
          <a:prstGeom prst="rect">
            <a:avLst/>
          </a:prstGeom>
          <a:noFill/>
        </p:spPr>
      </p:pic>
      <p:pic>
        <p:nvPicPr>
          <p:cNvPr id="970" name="Picture 970"/>
          <p:cNvPicPr>
            <a:picLocks noChangeArrowheads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97878" y="2851659"/>
            <a:ext cx="511556" cy="494791"/>
          </a:xfrm>
          <a:prstGeom prst="rect">
            <a:avLst/>
          </a:prstGeom>
          <a:noFill/>
        </p:spPr>
      </p:pic>
      <p:pic>
        <p:nvPicPr>
          <p:cNvPr id="971" name="Picture 971"/>
          <p:cNvPicPr>
            <a:picLocks noChangeArrowheads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93306" y="2847087"/>
            <a:ext cx="520700" cy="504698"/>
          </a:xfrm>
          <a:prstGeom prst="rect">
            <a:avLst/>
          </a:prstGeom>
          <a:noFill/>
        </p:spPr>
      </p:pic>
      <p:pic>
        <p:nvPicPr>
          <p:cNvPr id="972" name="Picture 972"/>
          <p:cNvPicPr>
            <a:picLocks noChangeArrowheads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74127" y="2754884"/>
            <a:ext cx="120650" cy="125983"/>
          </a:xfrm>
          <a:prstGeom prst="rect">
            <a:avLst/>
          </a:prstGeom>
          <a:noFill/>
        </p:spPr>
      </p:pic>
      <p:pic>
        <p:nvPicPr>
          <p:cNvPr id="973" name="Picture 973"/>
          <p:cNvPicPr>
            <a:picLocks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93940" y="3318765"/>
            <a:ext cx="124459" cy="119888"/>
          </a:xfrm>
          <a:prstGeom prst="rect">
            <a:avLst/>
          </a:prstGeom>
          <a:noFill/>
        </p:spPr>
      </p:pic>
      <p:pic>
        <p:nvPicPr>
          <p:cNvPr id="974" name="Picture 974"/>
          <p:cNvPicPr>
            <a:picLocks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90436" y="3319527"/>
            <a:ext cx="137413" cy="122173"/>
          </a:xfrm>
          <a:prstGeom prst="rect">
            <a:avLst/>
          </a:prstGeom>
          <a:noFill/>
        </p:spPr>
      </p:pic>
      <p:pic>
        <p:nvPicPr>
          <p:cNvPr id="975" name="Picture 975"/>
          <p:cNvPicPr>
            <a:picLocks noChangeArrowheads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99580" y="2738883"/>
            <a:ext cx="128269" cy="141985"/>
          </a:xfrm>
          <a:prstGeom prst="rect">
            <a:avLst/>
          </a:prstGeom>
          <a:noFill/>
        </p:spPr>
      </p:pic>
      <p:pic>
        <p:nvPicPr>
          <p:cNvPr id="976" name="Picture 976"/>
          <p:cNvPicPr>
            <a:picLocks noChangeArrowheads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42657" y="2908809"/>
            <a:ext cx="510794" cy="494791"/>
          </a:xfrm>
          <a:prstGeom prst="rect">
            <a:avLst/>
          </a:prstGeom>
          <a:noFill/>
        </p:spPr>
      </p:pic>
      <p:pic>
        <p:nvPicPr>
          <p:cNvPr id="977" name="Picture 977"/>
          <p:cNvPicPr>
            <a:picLocks noChangeArrowheads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80045" y="3346197"/>
            <a:ext cx="73406" cy="57403"/>
          </a:xfrm>
          <a:prstGeom prst="rect">
            <a:avLst/>
          </a:prstGeom>
          <a:noFill/>
        </p:spPr>
      </p:pic>
      <p:pic>
        <p:nvPicPr>
          <p:cNvPr id="978" name="Picture 978"/>
          <p:cNvPicPr>
            <a:picLocks noChangeArrowheads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38085" y="2904237"/>
            <a:ext cx="520700" cy="504698"/>
          </a:xfrm>
          <a:prstGeom prst="rect">
            <a:avLst/>
          </a:prstGeom>
          <a:noFill/>
        </p:spPr>
      </p:pic>
      <p:pic>
        <p:nvPicPr>
          <p:cNvPr id="979" name="Picture 979"/>
          <p:cNvPicPr>
            <a:picLocks noChangeArrowheads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18908" y="2812034"/>
            <a:ext cx="120650" cy="125983"/>
          </a:xfrm>
          <a:prstGeom prst="rect">
            <a:avLst/>
          </a:prstGeom>
          <a:noFill/>
        </p:spPr>
      </p:pic>
      <p:pic>
        <p:nvPicPr>
          <p:cNvPr id="980" name="Picture 980"/>
          <p:cNvPicPr>
            <a:picLocks noChangeArrowheads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37958" y="3375915"/>
            <a:ext cx="125221" cy="119888"/>
          </a:xfrm>
          <a:prstGeom prst="rect">
            <a:avLst/>
          </a:prstGeom>
          <a:noFill/>
        </p:spPr>
      </p:pic>
      <p:pic>
        <p:nvPicPr>
          <p:cNvPr id="981" name="Picture 981"/>
          <p:cNvPicPr>
            <a:picLocks noChangeArrowheads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4454" y="3376677"/>
            <a:ext cx="137413" cy="122173"/>
          </a:xfrm>
          <a:prstGeom prst="rect">
            <a:avLst/>
          </a:prstGeom>
          <a:noFill/>
        </p:spPr>
      </p:pic>
      <p:pic>
        <p:nvPicPr>
          <p:cNvPr id="982" name="Picture 982"/>
          <p:cNvPicPr>
            <a:picLocks noChangeArrowheads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44359" y="2796033"/>
            <a:ext cx="128269" cy="141985"/>
          </a:xfrm>
          <a:prstGeom prst="rect">
            <a:avLst/>
          </a:prstGeom>
          <a:noFill/>
        </p:spPr>
      </p:pic>
      <p:pic>
        <p:nvPicPr>
          <p:cNvPr id="983" name="Picture 983"/>
          <p:cNvPicPr>
            <a:picLocks noChangeArrowheads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83983" y="2951481"/>
            <a:ext cx="510794" cy="495554"/>
          </a:xfrm>
          <a:prstGeom prst="rect">
            <a:avLst/>
          </a:prstGeom>
          <a:noFill/>
        </p:spPr>
      </p:pic>
      <p:pic>
        <p:nvPicPr>
          <p:cNvPr id="984" name="Picture 984"/>
          <p:cNvPicPr>
            <a:picLocks noChangeArrowheads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78650" y="2946908"/>
            <a:ext cx="520700" cy="504698"/>
          </a:xfrm>
          <a:prstGeom prst="rect">
            <a:avLst/>
          </a:prstGeom>
          <a:noFill/>
        </p:spPr>
      </p:pic>
      <p:pic>
        <p:nvPicPr>
          <p:cNvPr id="985" name="Picture 985"/>
          <p:cNvPicPr>
            <a:picLocks noChangeArrowheads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60234" y="2854706"/>
            <a:ext cx="120650" cy="126745"/>
          </a:xfrm>
          <a:prstGeom prst="rect">
            <a:avLst/>
          </a:prstGeom>
          <a:noFill/>
        </p:spPr>
      </p:pic>
      <p:pic>
        <p:nvPicPr>
          <p:cNvPr id="986" name="Picture 986"/>
          <p:cNvPicPr>
            <a:picLocks noChangeArrowheads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79284" y="3418586"/>
            <a:ext cx="125221" cy="120650"/>
          </a:xfrm>
          <a:prstGeom prst="rect">
            <a:avLst/>
          </a:prstGeom>
          <a:noFill/>
        </p:spPr>
      </p:pic>
      <p:pic>
        <p:nvPicPr>
          <p:cNvPr id="987" name="Picture 987"/>
          <p:cNvPicPr>
            <a:picLocks noChangeArrowheads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75780" y="3420110"/>
            <a:ext cx="137413" cy="122173"/>
          </a:xfrm>
          <a:prstGeom prst="rect">
            <a:avLst/>
          </a:prstGeom>
          <a:noFill/>
        </p:spPr>
      </p:pic>
      <p:pic>
        <p:nvPicPr>
          <p:cNvPr id="988" name="Picture 988"/>
          <p:cNvPicPr>
            <a:picLocks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5685" y="2838704"/>
            <a:ext cx="128270" cy="142748"/>
          </a:xfrm>
          <a:prstGeom prst="rect">
            <a:avLst/>
          </a:prstGeom>
          <a:noFill/>
        </p:spPr>
      </p:pic>
      <p:sp>
        <p:nvSpPr>
          <p:cNvPr id="989" name="Rectangle 989"/>
          <p:cNvSpPr/>
          <p:nvPr/>
        </p:nvSpPr>
        <p:spPr>
          <a:xfrm>
            <a:off x="1699260" y="1330475"/>
            <a:ext cx="2922201" cy="7480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Basic Idea </a:t>
            </a:r>
          </a:p>
        </p:txBody>
      </p:sp>
      <p:sp>
        <p:nvSpPr>
          <p:cNvPr id="990" name="Rectangle 990"/>
          <p:cNvSpPr/>
          <p:nvPr/>
        </p:nvSpPr>
        <p:spPr>
          <a:xfrm>
            <a:off x="1310639" y="5442997"/>
            <a:ext cx="1632356" cy="11364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339A"/>
                </a:solidFill>
                <a:latin typeface="Times New Roman"/>
              </a:rPr>
              <a:t>“flat</a:t>
            </a:r>
            <a:r>
              <a:rPr lang="en-US" sz="2400" b="0" i="0" spc="577" baseline="0" dirty="0">
                <a:solidFill>
                  <a:srgbClr val="00339A"/>
                </a:solidFill>
                <a:latin typeface="Times New Roman"/>
              </a:rPr>
              <a:t>”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region:</a:t>
            </a:r>
          </a:p>
          <a:p>
            <a:pPr marL="0">
              <a:lnSpc>
                <a:spcPts val="2879"/>
              </a:lnSpc>
            </a:pP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no change</a:t>
            </a:r>
            <a:r>
              <a:rPr lang="en-US" sz="2400" b="0" i="0" spc="-19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in </a:t>
            </a:r>
          </a:p>
          <a:p>
            <a:pPr marL="0">
              <a:lnSpc>
                <a:spcPts val="2880"/>
              </a:lnSpc>
            </a:pP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all</a:t>
            </a:r>
            <a:r>
              <a:rPr lang="en-US" sz="2400" b="0" i="0" spc="-13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directions</a:t>
            </a:r>
          </a:p>
        </p:txBody>
      </p:sp>
      <p:sp>
        <p:nvSpPr>
          <p:cNvPr id="991" name="Rectangle 991"/>
          <p:cNvSpPr/>
          <p:nvPr/>
        </p:nvSpPr>
        <p:spPr>
          <a:xfrm>
            <a:off x="3977640" y="5442997"/>
            <a:ext cx="931316" cy="4048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339A"/>
                </a:solidFill>
                <a:latin typeface="Times New Roman"/>
              </a:rPr>
              <a:t>“edge”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:</a:t>
            </a:r>
          </a:p>
        </p:txBody>
      </p:sp>
      <p:sp>
        <p:nvSpPr>
          <p:cNvPr id="992" name="Rectangle 992"/>
          <p:cNvSpPr/>
          <p:nvPr/>
        </p:nvSpPr>
        <p:spPr>
          <a:xfrm>
            <a:off x="3977640" y="5808757"/>
            <a:ext cx="2182550" cy="7706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no change</a:t>
            </a:r>
            <a:r>
              <a:rPr lang="en-US" sz="2400" b="0" i="0" spc="-19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along </a:t>
            </a:r>
          </a:p>
          <a:p>
            <a:pPr marL="0">
              <a:lnSpc>
                <a:spcPts val="2880"/>
              </a:lnSpc>
            </a:pP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the edge direction</a:t>
            </a:r>
          </a:p>
        </p:txBody>
      </p:sp>
      <p:sp>
        <p:nvSpPr>
          <p:cNvPr id="993" name="Rectangle 993"/>
          <p:cNvSpPr/>
          <p:nvPr/>
        </p:nvSpPr>
        <p:spPr>
          <a:xfrm>
            <a:off x="6797040" y="5442997"/>
            <a:ext cx="2300173" cy="11364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339A"/>
                </a:solidFill>
                <a:latin typeface="Times New Roman"/>
              </a:rPr>
              <a:t>“corner”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:</a:t>
            </a:r>
          </a:p>
          <a:p>
            <a:pPr marL="0">
              <a:lnSpc>
                <a:spcPts val="2879"/>
              </a:lnSpc>
            </a:pP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significant</a:t>
            </a:r>
            <a:r>
              <a:rPr lang="en-US" sz="2400" b="0" i="0" spc="-19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change </a:t>
            </a:r>
          </a:p>
          <a:p>
            <a:pPr marL="0">
              <a:lnSpc>
                <a:spcPts val="2880"/>
              </a:lnSpc>
            </a:pP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in all directions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Freeform 994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95" name="Freeform 995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96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997" name="Freeform 997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98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999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000" name="Freeform 1000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01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pic>
        <p:nvPicPr>
          <p:cNvPr id="1002" name="Picture 100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2538985"/>
            <a:ext cx="7315200" cy="2695194"/>
          </a:xfrm>
          <a:prstGeom prst="rect">
            <a:avLst/>
          </a:prstGeom>
          <a:noFill/>
        </p:spPr>
      </p:pic>
      <p:sp>
        <p:nvSpPr>
          <p:cNvPr id="1003" name="Freeform 1003"/>
          <p:cNvSpPr/>
          <p:nvPr/>
        </p:nvSpPr>
        <p:spPr>
          <a:xfrm rot="5400000">
            <a:off x="3783712" y="2693288"/>
            <a:ext cx="2795777" cy="2286000"/>
          </a:xfrm>
          <a:custGeom>
            <a:avLst/>
            <a:gdLst/>
            <a:ahLst/>
            <a:cxnLst/>
            <a:rect l="0" t="0" r="0" b="0"/>
            <a:pathLst>
              <a:path w="2795777" h="2286000">
                <a:moveTo>
                  <a:pt x="0" y="2286000"/>
                </a:moveTo>
                <a:lnTo>
                  <a:pt x="2795777" y="2286000"/>
                </a:lnTo>
                <a:lnTo>
                  <a:pt x="2795777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04" name="Picture 1004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21328" y="2421128"/>
            <a:ext cx="2321305" cy="2830322"/>
          </a:xfrm>
          <a:prstGeom prst="rect">
            <a:avLst/>
          </a:prstGeom>
          <a:noFill/>
        </p:spPr>
      </p:pic>
      <p:sp>
        <p:nvSpPr>
          <p:cNvPr id="1005" name="Freeform 1005"/>
          <p:cNvSpPr/>
          <p:nvPr/>
        </p:nvSpPr>
        <p:spPr>
          <a:xfrm rot="5400000">
            <a:off x="6161914" y="2693288"/>
            <a:ext cx="2795777" cy="2286000"/>
          </a:xfrm>
          <a:custGeom>
            <a:avLst/>
            <a:gdLst/>
            <a:ahLst/>
            <a:cxnLst/>
            <a:rect l="0" t="0" r="0" b="0"/>
            <a:pathLst>
              <a:path w="2795777" h="2286000">
                <a:moveTo>
                  <a:pt x="0" y="2286000"/>
                </a:moveTo>
                <a:lnTo>
                  <a:pt x="2795777" y="2286000"/>
                </a:lnTo>
                <a:lnTo>
                  <a:pt x="2795777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06" name="Picture 1006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99529" y="2421128"/>
            <a:ext cx="2321305" cy="2830322"/>
          </a:xfrm>
          <a:prstGeom prst="rect">
            <a:avLst/>
          </a:prstGeom>
          <a:noFill/>
        </p:spPr>
      </p:pic>
      <p:sp>
        <p:nvSpPr>
          <p:cNvPr id="1007" name="Rectangle 1007"/>
          <p:cNvSpPr/>
          <p:nvPr/>
        </p:nvSpPr>
        <p:spPr>
          <a:xfrm>
            <a:off x="1699260" y="1330475"/>
            <a:ext cx="4720830" cy="7480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Aperture Problem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Freeform 1008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09" name="Freeform 1009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10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011" name="Freeform 1011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12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013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014" name="Freeform 1014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15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pic>
        <p:nvPicPr>
          <p:cNvPr id="1016" name="Picture 100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2538985"/>
            <a:ext cx="7315200" cy="2695194"/>
          </a:xfrm>
          <a:prstGeom prst="rect">
            <a:avLst/>
          </a:prstGeom>
          <a:noFill/>
        </p:spPr>
      </p:pic>
      <p:sp>
        <p:nvSpPr>
          <p:cNvPr id="1017" name="Rectangle 1017"/>
          <p:cNvSpPr/>
          <p:nvPr/>
        </p:nvSpPr>
        <p:spPr>
          <a:xfrm>
            <a:off x="1699260" y="1330475"/>
            <a:ext cx="4720830" cy="7480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Aperture Problem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Freeform 1018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19" name="Freeform 1019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0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021" name="Freeform 1021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2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023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024" name="Freeform 1024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5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sp>
        <p:nvSpPr>
          <p:cNvPr id="1026" name="Freeform 1026"/>
          <p:cNvSpPr/>
          <p:nvPr/>
        </p:nvSpPr>
        <p:spPr>
          <a:xfrm rot="5400000">
            <a:off x="3523106" y="6248782"/>
            <a:ext cx="1323594" cy="0"/>
          </a:xfrm>
          <a:custGeom>
            <a:avLst/>
            <a:gdLst/>
            <a:ahLst/>
            <a:cxnLst/>
            <a:rect l="0" t="0" r="0" b="0"/>
            <a:pathLst>
              <a:path w="1323594">
                <a:moveTo>
                  <a:pt x="0" y="0"/>
                </a:moveTo>
                <a:lnTo>
                  <a:pt x="1323594" y="0"/>
                </a:ln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27" name="Freeform 1027"/>
          <p:cNvSpPr/>
          <p:nvPr/>
        </p:nvSpPr>
        <p:spPr>
          <a:xfrm rot="5400000">
            <a:off x="4062603" y="6248782"/>
            <a:ext cx="1323594" cy="0"/>
          </a:xfrm>
          <a:custGeom>
            <a:avLst/>
            <a:gdLst/>
            <a:ahLst/>
            <a:cxnLst/>
            <a:rect l="0" t="0" r="0" b="0"/>
            <a:pathLst>
              <a:path w="1323594">
                <a:moveTo>
                  <a:pt x="0" y="0"/>
                </a:moveTo>
                <a:lnTo>
                  <a:pt x="1323594" y="0"/>
                </a:ln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28" name="Freeform 1028"/>
          <p:cNvSpPr/>
          <p:nvPr/>
        </p:nvSpPr>
        <p:spPr>
          <a:xfrm rot="5400000">
            <a:off x="4524756" y="4999482"/>
            <a:ext cx="0" cy="2066544"/>
          </a:xfrm>
          <a:custGeom>
            <a:avLst/>
            <a:gdLst/>
            <a:ahLst/>
            <a:cxnLst/>
            <a:rect l="0" t="0" r="0" b="0"/>
            <a:pathLst>
              <a:path h="2066544">
                <a:moveTo>
                  <a:pt x="0" y="2066544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29" name="Freeform 1029"/>
          <p:cNvSpPr/>
          <p:nvPr/>
        </p:nvSpPr>
        <p:spPr>
          <a:xfrm rot="5400000">
            <a:off x="4524756" y="5431537"/>
            <a:ext cx="0" cy="2066544"/>
          </a:xfrm>
          <a:custGeom>
            <a:avLst/>
            <a:gdLst/>
            <a:ahLst/>
            <a:cxnLst/>
            <a:rect l="0" t="0" r="0" b="0"/>
            <a:pathLst>
              <a:path h="2066544">
                <a:moveTo>
                  <a:pt x="0" y="2066544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0" name="Freeform 1030"/>
          <p:cNvSpPr/>
          <p:nvPr/>
        </p:nvSpPr>
        <p:spPr>
          <a:xfrm rot="5400000">
            <a:off x="2843403" y="6248782"/>
            <a:ext cx="1323594" cy="0"/>
          </a:xfrm>
          <a:custGeom>
            <a:avLst/>
            <a:gdLst/>
            <a:ahLst/>
            <a:cxnLst/>
            <a:rect l="0" t="0" r="0" b="0"/>
            <a:pathLst>
              <a:path w="1323594">
                <a:moveTo>
                  <a:pt x="0" y="0"/>
                </a:moveTo>
                <a:lnTo>
                  <a:pt x="1323594" y="0"/>
                </a:lnTo>
              </a:path>
            </a:pathLst>
          </a:custGeom>
          <a:noFill/>
          <a:ln w="28575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1" name="Freeform 1031"/>
          <p:cNvSpPr/>
          <p:nvPr/>
        </p:nvSpPr>
        <p:spPr>
          <a:xfrm rot="5400000">
            <a:off x="4881753" y="6248782"/>
            <a:ext cx="1323594" cy="0"/>
          </a:xfrm>
          <a:custGeom>
            <a:avLst/>
            <a:gdLst/>
            <a:ahLst/>
            <a:cxnLst/>
            <a:rect l="0" t="0" r="0" b="0"/>
            <a:pathLst>
              <a:path w="1323594">
                <a:moveTo>
                  <a:pt x="0" y="0"/>
                </a:moveTo>
                <a:lnTo>
                  <a:pt x="1323594" y="0"/>
                </a:lnTo>
              </a:path>
            </a:pathLst>
          </a:custGeom>
          <a:noFill/>
          <a:ln w="28575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2" name="Freeform 1032"/>
          <p:cNvSpPr/>
          <p:nvPr/>
        </p:nvSpPr>
        <p:spPr>
          <a:xfrm rot="5400000">
            <a:off x="4524756" y="4567428"/>
            <a:ext cx="0" cy="2066544"/>
          </a:xfrm>
          <a:custGeom>
            <a:avLst/>
            <a:gdLst/>
            <a:ahLst/>
            <a:cxnLst/>
            <a:rect l="0" t="0" r="0" b="0"/>
            <a:pathLst>
              <a:path h="2066544">
                <a:moveTo>
                  <a:pt x="0" y="2066544"/>
                </a:move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3" name="Freeform 1033"/>
          <p:cNvSpPr/>
          <p:nvPr/>
        </p:nvSpPr>
        <p:spPr>
          <a:xfrm rot="5400000">
            <a:off x="4524756" y="5862828"/>
            <a:ext cx="0" cy="2066544"/>
          </a:xfrm>
          <a:custGeom>
            <a:avLst/>
            <a:gdLst/>
            <a:ahLst/>
            <a:cxnLst/>
            <a:rect l="0" t="0" r="0" b="0"/>
            <a:pathLst>
              <a:path h="2066544">
                <a:moveTo>
                  <a:pt x="0" y="2066544"/>
                </a:move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4" name="Freeform 1034"/>
          <p:cNvSpPr/>
          <p:nvPr/>
        </p:nvSpPr>
        <p:spPr>
          <a:xfrm rot="5400000">
            <a:off x="829056" y="6156961"/>
            <a:ext cx="1292352" cy="0"/>
          </a:xfrm>
          <a:custGeom>
            <a:avLst/>
            <a:gdLst/>
            <a:ahLst/>
            <a:cxnLst/>
            <a:rect l="0" t="0" r="0" b="0"/>
            <a:pathLst>
              <a:path w="1292352">
                <a:moveTo>
                  <a:pt x="0" y="0"/>
                </a:moveTo>
                <a:lnTo>
                  <a:pt x="1292352" y="0"/>
                </a:ln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5" name="Freeform 1035"/>
          <p:cNvSpPr/>
          <p:nvPr/>
        </p:nvSpPr>
        <p:spPr>
          <a:xfrm rot="5400000">
            <a:off x="1508759" y="6156961"/>
            <a:ext cx="1292352" cy="0"/>
          </a:xfrm>
          <a:custGeom>
            <a:avLst/>
            <a:gdLst/>
            <a:ahLst/>
            <a:cxnLst/>
            <a:rect l="0" t="0" r="0" b="0"/>
            <a:pathLst>
              <a:path w="1292352">
                <a:moveTo>
                  <a:pt x="0" y="0"/>
                </a:moveTo>
                <a:lnTo>
                  <a:pt x="1292352" y="0"/>
                </a:ln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6" name="Freeform 1036"/>
          <p:cNvSpPr/>
          <p:nvPr/>
        </p:nvSpPr>
        <p:spPr>
          <a:xfrm rot="5400000">
            <a:off x="1814703" y="4887851"/>
            <a:ext cx="0" cy="2067305"/>
          </a:xfrm>
          <a:custGeom>
            <a:avLst/>
            <a:gdLst/>
            <a:ahLst/>
            <a:cxnLst/>
            <a:rect l="0" t="0" r="0" b="0"/>
            <a:pathLst>
              <a:path h="2067305">
                <a:moveTo>
                  <a:pt x="0" y="2067305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7" name="Freeform 1037"/>
          <p:cNvSpPr/>
          <p:nvPr/>
        </p:nvSpPr>
        <p:spPr>
          <a:xfrm rot="5400000">
            <a:off x="1814703" y="5321428"/>
            <a:ext cx="0" cy="2067305"/>
          </a:xfrm>
          <a:custGeom>
            <a:avLst/>
            <a:gdLst/>
            <a:ahLst/>
            <a:cxnLst/>
            <a:rect l="0" t="0" r="0" b="0"/>
            <a:pathLst>
              <a:path h="2067305">
                <a:moveTo>
                  <a:pt x="0" y="2067305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8" name="Freeform 1038"/>
          <p:cNvSpPr/>
          <p:nvPr/>
        </p:nvSpPr>
        <p:spPr>
          <a:xfrm rot="5400000">
            <a:off x="149351" y="6156961"/>
            <a:ext cx="1292352" cy="0"/>
          </a:xfrm>
          <a:custGeom>
            <a:avLst/>
            <a:gdLst/>
            <a:ahLst/>
            <a:cxnLst/>
            <a:rect l="0" t="0" r="0" b="0"/>
            <a:pathLst>
              <a:path w="1292352">
                <a:moveTo>
                  <a:pt x="0" y="0"/>
                </a:moveTo>
                <a:lnTo>
                  <a:pt x="1292352" y="0"/>
                </a:lnTo>
              </a:path>
            </a:pathLst>
          </a:custGeom>
          <a:noFill/>
          <a:ln w="28575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9" name="Freeform 1039"/>
          <p:cNvSpPr/>
          <p:nvPr/>
        </p:nvSpPr>
        <p:spPr>
          <a:xfrm rot="5400000">
            <a:off x="2187701" y="6156961"/>
            <a:ext cx="1292352" cy="0"/>
          </a:xfrm>
          <a:custGeom>
            <a:avLst/>
            <a:gdLst/>
            <a:ahLst/>
            <a:cxnLst/>
            <a:rect l="0" t="0" r="0" b="0"/>
            <a:pathLst>
              <a:path w="1292352">
                <a:moveTo>
                  <a:pt x="0" y="0"/>
                </a:moveTo>
                <a:lnTo>
                  <a:pt x="1292352" y="0"/>
                </a:lnTo>
              </a:path>
            </a:pathLst>
          </a:custGeom>
          <a:noFill/>
          <a:ln w="28575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0" name="Freeform 1040"/>
          <p:cNvSpPr/>
          <p:nvPr/>
        </p:nvSpPr>
        <p:spPr>
          <a:xfrm rot="5400000">
            <a:off x="1814703" y="4490848"/>
            <a:ext cx="0" cy="2067305"/>
          </a:xfrm>
          <a:custGeom>
            <a:avLst/>
            <a:gdLst/>
            <a:ahLst/>
            <a:cxnLst/>
            <a:rect l="0" t="0" r="0" b="0"/>
            <a:pathLst>
              <a:path h="2067305">
                <a:moveTo>
                  <a:pt x="0" y="2067305"/>
                </a:move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1" name="Freeform 1041"/>
          <p:cNvSpPr/>
          <p:nvPr/>
        </p:nvSpPr>
        <p:spPr>
          <a:xfrm rot="5400000">
            <a:off x="1814703" y="5755006"/>
            <a:ext cx="0" cy="2067305"/>
          </a:xfrm>
          <a:custGeom>
            <a:avLst/>
            <a:gdLst/>
            <a:ahLst/>
            <a:cxnLst/>
            <a:rect l="0" t="0" r="0" b="0"/>
            <a:pathLst>
              <a:path h="2067305">
                <a:moveTo>
                  <a:pt x="0" y="2067305"/>
                </a:move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42" name="Picture 104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73878" y="6050535"/>
            <a:ext cx="725677" cy="101600"/>
          </a:xfrm>
          <a:prstGeom prst="rect">
            <a:avLst/>
          </a:prstGeom>
          <a:noFill/>
        </p:spPr>
      </p:pic>
      <p:sp>
        <p:nvSpPr>
          <p:cNvPr id="1043" name="Rectangle 1043"/>
          <p:cNvSpPr/>
          <p:nvPr/>
        </p:nvSpPr>
        <p:spPr>
          <a:xfrm>
            <a:off x="1587246" y="1249703"/>
            <a:ext cx="4868022" cy="15277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Correlation</a:t>
            </a:r>
          </a:p>
          <a:p>
            <a:pPr marL="1142246">
              <a:lnSpc>
                <a:spcPts val="6847"/>
              </a:lnSpc>
              <a:tabLst>
                <a:tab pos="1786889" algn="l"/>
                <a:tab pos="3847337" algn="l"/>
                <a:tab pos="4741925" algn="l"/>
                <a:tab pos="4741925" algn="l"/>
              </a:tabLst>
            </a:pPr>
            <a:r>
              <a:rPr lang="en-US" sz="4536" b="0" i="0" spc="0" baseline="-801" dirty="0">
                <a:solidFill>
                  <a:srgbClr val="000000"/>
                </a:solidFill>
                <a:latin typeface="Symbol"/>
              </a:rPr>
              <a:t>	</a:t>
            </a:r>
            <a:r>
              <a:rPr lang="en-US" sz="4536" b="0" i="0" spc="737" baseline="-801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6804" b="0" i="0" spc="331" baseline="-15761" dirty="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6804" b="0" i="0" spc="2479" baseline="-15761" dirty="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3907" b="0" i="0" spc="0" baseline="0" dirty="0">
                <a:solidFill>
                  <a:srgbClr val="000000"/>
                </a:solidFill>
                <a:latin typeface="Symbol"/>
              </a:rPr>
              <a:t>	</a:t>
            </a:r>
            <a:r>
              <a:rPr lang="en-US" sz="3907" b="0" i="0" spc="1425" baseline="0" dirty="0">
                <a:solidFill>
                  <a:srgbClr val="000000"/>
                </a:solidFill>
                <a:latin typeface="Symbol"/>
              </a:rPr>
              <a:t></a:t>
            </a:r>
            <a:r>
              <a:rPr lang="en-US" sz="3907" b="0" i="0" spc="0" baseline="0" dirty="0">
                <a:solidFill>
                  <a:srgbClr val="000000"/>
                </a:solidFill>
                <a:latin typeface="Symbol"/>
              </a:rPr>
              <a:t>		</a:t>
            </a:r>
          </a:p>
        </p:txBody>
      </p:sp>
      <p:sp>
        <p:nvSpPr>
          <p:cNvPr id="1044" name="Rectangle 1044"/>
          <p:cNvSpPr/>
          <p:nvPr/>
        </p:nvSpPr>
        <p:spPr>
          <a:xfrm>
            <a:off x="3816858" y="2773780"/>
            <a:ext cx="530338" cy="2947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68663" algn="l"/>
                <a:tab pos="468663" algn="l"/>
              </a:tabLst>
            </a:pPr>
            <a:r>
              <a:rPr lang="en-US" sz="1746" b="0" i="1" spc="0" baseline="0" dirty="0">
                <a:solidFill>
                  <a:srgbClr val="000000"/>
                </a:solidFill>
                <a:latin typeface="Times New Roman"/>
              </a:rPr>
              <a:t>k	l	</a:t>
            </a:r>
          </a:p>
        </p:txBody>
      </p:sp>
      <p:sp>
        <p:nvSpPr>
          <p:cNvPr id="1045" name="Rectangle 1045"/>
          <p:cNvSpPr/>
          <p:nvPr/>
        </p:nvSpPr>
        <p:spPr>
          <a:xfrm>
            <a:off x="2473453" y="2232502"/>
            <a:ext cx="3817429" cy="5052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11137" algn="l"/>
                <a:tab pos="2173988" algn="l"/>
              </a:tabLst>
            </a:pPr>
            <a:r>
              <a:rPr lang="en-US" sz="2994" b="0" i="1" spc="0" baseline="0" dirty="0">
                <a:solidFill>
                  <a:srgbClr val="000000"/>
                </a:solidFill>
                <a:latin typeface="Times New Roman"/>
              </a:rPr>
              <a:t>f	h	</a:t>
            </a:r>
            <a:r>
              <a:rPr lang="en-US" sz="2994" b="0" i="1" spc="1645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994" b="0" i="1" spc="212" baseline="0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994" b="0" i="0" spc="295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994" b="0" i="1" spc="1111" baseline="0" dirty="0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994" b="0" i="1" spc="1016" baseline="0" dirty="0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sz="2994" b="0" i="1" spc="218" baseline="0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994" b="0" i="0" spc="289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994" b="0" i="1" spc="289" baseline="0" dirty="0">
                <a:solidFill>
                  <a:srgbClr val="000000"/>
                </a:solidFill>
                <a:latin typeface="Times New Roman"/>
              </a:rPr>
              <a:t>l</a:t>
            </a:r>
          </a:p>
        </p:txBody>
      </p:sp>
      <p:sp>
        <p:nvSpPr>
          <p:cNvPr id="1046" name="Rectangle 1046"/>
          <p:cNvSpPr/>
          <p:nvPr/>
        </p:nvSpPr>
        <p:spPr>
          <a:xfrm>
            <a:off x="1940814" y="3689306"/>
            <a:ext cx="1033331" cy="50447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990" b="0" i="0" spc="0" baseline="0" dirty="0">
                <a:solidFill>
                  <a:srgbClr val="000000"/>
                </a:solidFill>
                <a:latin typeface="Times New Roman"/>
              </a:rPr>
              <a:t>Kernel</a:t>
            </a:r>
          </a:p>
        </p:txBody>
      </p:sp>
      <p:sp>
        <p:nvSpPr>
          <p:cNvPr id="1047" name="Rectangle 1047"/>
          <p:cNvSpPr/>
          <p:nvPr/>
        </p:nvSpPr>
        <p:spPr>
          <a:xfrm>
            <a:off x="2007120" y="3119321"/>
            <a:ext cx="949024" cy="50447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990" b="0" i="0" spc="0" baseline="0" dirty="0">
                <a:solidFill>
                  <a:srgbClr val="000000"/>
                </a:solidFill>
                <a:latin typeface="Times New Roman"/>
              </a:rPr>
              <a:t>Image</a:t>
            </a:r>
          </a:p>
        </p:txBody>
      </p:sp>
      <p:sp>
        <p:nvSpPr>
          <p:cNvPr id="1048" name="Rectangle 1048"/>
          <p:cNvSpPr/>
          <p:nvPr/>
        </p:nvSpPr>
        <p:spPr>
          <a:xfrm>
            <a:off x="1631460" y="3637126"/>
            <a:ext cx="208489" cy="55779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990" b="0" i="0" spc="0" baseline="0" dirty="0">
                <a:solidFill>
                  <a:srgbClr val="000000"/>
                </a:solidFill>
                <a:latin typeface="Symbol"/>
              </a:rPr>
              <a:t></a:t>
            </a:r>
          </a:p>
        </p:txBody>
      </p:sp>
      <p:sp>
        <p:nvSpPr>
          <p:cNvPr id="1049" name="Rectangle 1049"/>
          <p:cNvSpPr/>
          <p:nvPr/>
        </p:nvSpPr>
        <p:spPr>
          <a:xfrm>
            <a:off x="1702323" y="3067142"/>
            <a:ext cx="208489" cy="55779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990" b="0" i="0" spc="0" baseline="0" dirty="0">
                <a:solidFill>
                  <a:srgbClr val="000000"/>
                </a:solidFill>
                <a:latin typeface="Symbol"/>
              </a:rPr>
              <a:t></a:t>
            </a:r>
          </a:p>
        </p:txBody>
      </p:sp>
      <p:sp>
        <p:nvSpPr>
          <p:cNvPr id="1050" name="Rectangle 1050"/>
          <p:cNvSpPr/>
          <p:nvPr/>
        </p:nvSpPr>
        <p:spPr>
          <a:xfrm>
            <a:off x="1341132" y="3689306"/>
            <a:ext cx="189880" cy="50447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990" b="0" i="1" spc="0" baseline="0" dirty="0">
                <a:solidFill>
                  <a:srgbClr val="000000"/>
                </a:solidFill>
                <a:latin typeface="Times New Roman"/>
              </a:rPr>
              <a:t>h</a:t>
            </a:r>
          </a:p>
        </p:txBody>
      </p:sp>
      <p:sp>
        <p:nvSpPr>
          <p:cNvPr id="1051" name="Rectangle 1051"/>
          <p:cNvSpPr/>
          <p:nvPr/>
        </p:nvSpPr>
        <p:spPr>
          <a:xfrm>
            <a:off x="1418109" y="3119321"/>
            <a:ext cx="105573" cy="50447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990" b="0" i="1" spc="0" baseline="0" dirty="0">
                <a:solidFill>
                  <a:srgbClr val="000000"/>
                </a:solidFill>
                <a:latin typeface="Times New Roman"/>
              </a:rPr>
              <a:t>f</a:t>
            </a:r>
          </a:p>
        </p:txBody>
      </p:sp>
      <p:sp>
        <p:nvSpPr>
          <p:cNvPr id="1052" name="Rectangle 1052"/>
          <p:cNvSpPr/>
          <p:nvPr/>
        </p:nvSpPr>
        <p:spPr>
          <a:xfrm>
            <a:off x="3596640" y="5609518"/>
            <a:ext cx="1431035" cy="3812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79703" algn="l"/>
                <a:tab pos="1219200" algn="l"/>
              </a:tabLst>
            </a:pP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sz="2018" b="0" i="0" spc="0" baseline="-36936" dirty="0">
                <a:solidFill>
                  <a:srgbClr val="000000"/>
                </a:solidFill>
                <a:latin typeface="Times New Roman"/>
              </a:rPr>
              <a:t>1	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sz="2018" b="0" i="0" spc="0" baseline="-36936" dirty="0">
                <a:solidFill>
                  <a:srgbClr val="000000"/>
                </a:solidFill>
                <a:latin typeface="Times New Roman"/>
              </a:rPr>
              <a:t>2	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sz="2018" b="0" i="0" spc="0" baseline="-36936" dirty="0">
                <a:solidFill>
                  <a:srgbClr val="000000"/>
                </a:solidFill>
                <a:latin typeface="Times New Roman"/>
              </a:rPr>
              <a:t>3</a:t>
            </a:r>
          </a:p>
        </p:txBody>
      </p:sp>
      <p:sp>
        <p:nvSpPr>
          <p:cNvPr id="1053" name="Rectangle 1053"/>
          <p:cNvSpPr/>
          <p:nvPr/>
        </p:nvSpPr>
        <p:spPr>
          <a:xfrm>
            <a:off x="3596640" y="6041570"/>
            <a:ext cx="1431035" cy="38129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79703" algn="l"/>
                <a:tab pos="1219200" algn="l"/>
              </a:tabLst>
            </a:pP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sz="2018" b="0" i="0" spc="0" baseline="-36937" dirty="0">
                <a:solidFill>
                  <a:srgbClr val="000000"/>
                </a:solidFill>
                <a:latin typeface="Times New Roman"/>
              </a:rPr>
              <a:t>4	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sz="2018" b="0" i="0" spc="0" baseline="-36937" dirty="0">
                <a:solidFill>
                  <a:srgbClr val="000000"/>
                </a:solidFill>
                <a:latin typeface="Times New Roman"/>
              </a:rPr>
              <a:t>5	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sz="2018" b="0" i="0" spc="0" baseline="-36937" dirty="0">
                <a:solidFill>
                  <a:srgbClr val="000000"/>
                </a:solidFill>
                <a:latin typeface="Times New Roman"/>
              </a:rPr>
              <a:t>6</a:t>
            </a:r>
          </a:p>
        </p:txBody>
      </p:sp>
      <p:sp>
        <p:nvSpPr>
          <p:cNvPr id="1054" name="Rectangle 1054"/>
          <p:cNvSpPr/>
          <p:nvPr/>
        </p:nvSpPr>
        <p:spPr>
          <a:xfrm>
            <a:off x="3596640" y="6472864"/>
            <a:ext cx="1431035" cy="3812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79703" algn="l"/>
                <a:tab pos="1219200" algn="l"/>
              </a:tabLst>
            </a:pP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sz="2018" b="0" i="0" spc="0" baseline="-36935" dirty="0">
                <a:solidFill>
                  <a:srgbClr val="000000"/>
                </a:solidFill>
                <a:latin typeface="Times New Roman"/>
              </a:rPr>
              <a:t>7	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sz="2018" b="0" i="0" spc="0" baseline="-36935" dirty="0">
                <a:solidFill>
                  <a:srgbClr val="000000"/>
                </a:solidFill>
                <a:latin typeface="Times New Roman"/>
              </a:rPr>
              <a:t>8	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sz="2018" b="0" i="0" spc="0" baseline="-36935" dirty="0">
                <a:solidFill>
                  <a:srgbClr val="000000"/>
                </a:solidFill>
                <a:latin typeface="Times New Roman"/>
              </a:rPr>
              <a:t>9</a:t>
            </a:r>
          </a:p>
        </p:txBody>
      </p:sp>
      <p:sp>
        <p:nvSpPr>
          <p:cNvPr id="1055" name="Rectangle 1055"/>
          <p:cNvSpPr/>
          <p:nvPr/>
        </p:nvSpPr>
        <p:spPr>
          <a:xfrm>
            <a:off x="4636008" y="5030851"/>
            <a:ext cx="190717" cy="5066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003" b="0" i="1" spc="0" baseline="0" dirty="0">
                <a:solidFill>
                  <a:srgbClr val="000000"/>
                </a:solidFill>
                <a:latin typeface="Times New Roman"/>
              </a:rPr>
              <a:t>h</a:t>
            </a:r>
          </a:p>
        </p:txBody>
      </p:sp>
      <p:sp>
        <p:nvSpPr>
          <p:cNvPr id="1056" name="Rectangle 1056"/>
          <p:cNvSpPr/>
          <p:nvPr/>
        </p:nvSpPr>
        <p:spPr>
          <a:xfrm>
            <a:off x="886967" y="5533318"/>
            <a:ext cx="1527810" cy="3812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78942" algn="l"/>
                <a:tab pos="1358646" algn="l"/>
              </a:tabLst>
            </a:pP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018" b="0" i="0" spc="0" baseline="-36936" dirty="0">
                <a:solidFill>
                  <a:srgbClr val="000000"/>
                </a:solidFill>
                <a:latin typeface="Times New Roman"/>
              </a:rPr>
              <a:t>1	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018" b="0" i="0" spc="0" baseline="-36936" dirty="0">
                <a:solidFill>
                  <a:srgbClr val="000000"/>
                </a:solidFill>
                <a:latin typeface="Times New Roman"/>
              </a:rPr>
              <a:t>2	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018" b="0" i="0" spc="0" baseline="-36936" dirty="0">
                <a:solidFill>
                  <a:srgbClr val="000000"/>
                </a:solidFill>
                <a:latin typeface="Times New Roman"/>
              </a:rPr>
              <a:t>3</a:t>
            </a:r>
          </a:p>
        </p:txBody>
      </p:sp>
      <p:sp>
        <p:nvSpPr>
          <p:cNvPr id="1057" name="Rectangle 1057"/>
          <p:cNvSpPr/>
          <p:nvPr/>
        </p:nvSpPr>
        <p:spPr>
          <a:xfrm>
            <a:off x="886967" y="5929557"/>
            <a:ext cx="1527810" cy="3812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78942" algn="l"/>
                <a:tab pos="1358646" algn="l"/>
              </a:tabLst>
            </a:pP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018" b="0" i="0" spc="0" baseline="-36936" dirty="0">
                <a:solidFill>
                  <a:srgbClr val="000000"/>
                </a:solidFill>
                <a:latin typeface="Times New Roman"/>
              </a:rPr>
              <a:t>4	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018" b="0" i="0" spc="0" baseline="-36936" dirty="0">
                <a:solidFill>
                  <a:srgbClr val="000000"/>
                </a:solidFill>
                <a:latin typeface="Times New Roman"/>
              </a:rPr>
              <a:t>5	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018" b="0" i="0" spc="0" baseline="-36936" dirty="0">
                <a:solidFill>
                  <a:srgbClr val="000000"/>
                </a:solidFill>
                <a:latin typeface="Times New Roman"/>
              </a:rPr>
              <a:t>6</a:t>
            </a:r>
          </a:p>
        </p:txBody>
      </p:sp>
      <p:sp>
        <p:nvSpPr>
          <p:cNvPr id="1058" name="Rectangle 1058"/>
          <p:cNvSpPr/>
          <p:nvPr/>
        </p:nvSpPr>
        <p:spPr>
          <a:xfrm>
            <a:off x="886967" y="6363134"/>
            <a:ext cx="1527810" cy="3812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78942" algn="l"/>
                <a:tab pos="1358646" algn="l"/>
              </a:tabLst>
            </a:pP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018" b="0" i="0" spc="0" baseline="-36936" dirty="0">
                <a:solidFill>
                  <a:srgbClr val="000000"/>
                </a:solidFill>
                <a:latin typeface="Times New Roman"/>
              </a:rPr>
              <a:t>7	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018" b="0" i="0" spc="0" baseline="-36936" dirty="0">
                <a:solidFill>
                  <a:srgbClr val="000000"/>
                </a:solidFill>
                <a:latin typeface="Times New Roman"/>
              </a:rPr>
              <a:t>8	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018" b="0" i="0" spc="0" baseline="-36936" dirty="0">
                <a:solidFill>
                  <a:srgbClr val="000000"/>
                </a:solidFill>
                <a:latin typeface="Times New Roman"/>
              </a:rPr>
              <a:t>9</a:t>
            </a:r>
          </a:p>
        </p:txBody>
      </p:sp>
      <p:sp>
        <p:nvSpPr>
          <p:cNvPr id="1059" name="Rectangle 1059"/>
          <p:cNvSpPr/>
          <p:nvPr/>
        </p:nvSpPr>
        <p:spPr>
          <a:xfrm>
            <a:off x="2948177" y="5858155"/>
            <a:ext cx="233249" cy="4460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91" b="0" i="0" spc="0" baseline="0" dirty="0">
                <a:solidFill>
                  <a:srgbClr val="000000"/>
                </a:solidFill>
                <a:latin typeface="Symbol"/>
              </a:rPr>
              <a:t></a:t>
            </a:r>
          </a:p>
        </p:txBody>
      </p:sp>
      <p:sp>
        <p:nvSpPr>
          <p:cNvPr id="1060" name="Rectangle 1060"/>
          <p:cNvSpPr/>
          <p:nvPr/>
        </p:nvSpPr>
        <p:spPr>
          <a:xfrm>
            <a:off x="7226830" y="6637254"/>
            <a:ext cx="1908235" cy="23540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46122" algn="l"/>
                <a:tab pos="796279" algn="l"/>
                <a:tab pos="1031734" algn="l"/>
                <a:tab pos="1578843" algn="l"/>
                <a:tab pos="1819631" algn="l"/>
                <a:tab pos="1819631" algn="l"/>
              </a:tabLst>
            </a:pPr>
            <a:r>
              <a:rPr lang="en-US" sz="1395" b="0" i="0" spc="0" baseline="0" dirty="0">
                <a:solidFill>
                  <a:srgbClr val="000000"/>
                </a:solidFill>
                <a:latin typeface="Times New Roman"/>
              </a:rPr>
              <a:t>7	7	8	8	9	9	</a:t>
            </a:r>
          </a:p>
        </p:txBody>
      </p:sp>
      <p:sp>
        <p:nvSpPr>
          <p:cNvPr id="1061" name="Rectangle 1061"/>
          <p:cNvSpPr/>
          <p:nvPr/>
        </p:nvSpPr>
        <p:spPr>
          <a:xfrm>
            <a:off x="7230658" y="6173964"/>
            <a:ext cx="1915855" cy="23540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46122" algn="l"/>
                <a:tab pos="795517" algn="l"/>
                <a:tab pos="1034020" algn="l"/>
                <a:tab pos="1584176" algn="l"/>
                <a:tab pos="1827252" algn="l"/>
                <a:tab pos="1827252" algn="l"/>
              </a:tabLst>
            </a:pPr>
            <a:r>
              <a:rPr lang="en-US" sz="1395" b="0" i="0" spc="0" baseline="0" dirty="0">
                <a:solidFill>
                  <a:srgbClr val="000000"/>
                </a:solidFill>
                <a:latin typeface="Times New Roman"/>
              </a:rPr>
              <a:t>4	4	5	5	6	6	</a:t>
            </a:r>
          </a:p>
        </p:txBody>
      </p:sp>
      <p:sp>
        <p:nvSpPr>
          <p:cNvPr id="1062" name="Rectangle 1062"/>
          <p:cNvSpPr/>
          <p:nvPr/>
        </p:nvSpPr>
        <p:spPr>
          <a:xfrm>
            <a:off x="6402319" y="5570635"/>
            <a:ext cx="2663441" cy="3762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89495" algn="l"/>
                <a:tab pos="1002090" algn="l"/>
                <a:tab pos="1543865" algn="l"/>
                <a:tab pos="1789988" algn="l"/>
                <a:tab pos="2340144" algn="l"/>
                <a:tab pos="2574838" algn="l"/>
                <a:tab pos="2574838" algn="l"/>
              </a:tabLst>
            </a:pPr>
            <a:r>
              <a:rPr lang="en-US" sz="3622" b="0" i="0" spc="0" baseline="25089" dirty="0">
                <a:solidFill>
                  <a:srgbClr val="000000"/>
                </a:solidFill>
                <a:latin typeface="Times New Roman"/>
              </a:rPr>
              <a:t>*	</a:t>
            </a:r>
            <a:r>
              <a:rPr lang="en-US" sz="1395" b="0" i="0" spc="0" baseline="0" dirty="0">
                <a:solidFill>
                  <a:srgbClr val="000000"/>
                </a:solidFill>
                <a:latin typeface="Times New Roman"/>
              </a:rPr>
              <a:t>1	1	2	2	3	3	</a:t>
            </a:r>
          </a:p>
        </p:txBody>
      </p:sp>
      <p:sp>
        <p:nvSpPr>
          <p:cNvPr id="1063" name="Rectangle 1063"/>
          <p:cNvSpPr/>
          <p:nvPr/>
        </p:nvSpPr>
        <p:spPr>
          <a:xfrm>
            <a:off x="6164579" y="6420252"/>
            <a:ext cx="2897376" cy="40354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961650" algn="l"/>
                <a:tab pos="1763269" algn="l"/>
                <a:tab pos="2542802" algn="l"/>
              </a:tabLst>
            </a:pPr>
            <a:r>
              <a:rPr lang="en-US" sz="2391" b="0" i="0" spc="0" baseline="0" dirty="0">
                <a:solidFill>
                  <a:srgbClr val="000000"/>
                </a:solidFill>
                <a:latin typeface="Times New Roman"/>
              </a:rPr>
              <a:t>         	</a:t>
            </a:r>
            <a:r>
              <a:rPr lang="en-US" sz="2391" b="0" i="1" spc="973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391" b="0" i="1" spc="0" baseline="0" dirty="0">
                <a:solidFill>
                  <a:srgbClr val="000000"/>
                </a:solidFill>
                <a:latin typeface="Times New Roman"/>
              </a:rPr>
              <a:t>h	</a:t>
            </a:r>
            <a:r>
              <a:rPr lang="en-US" sz="2391" b="0" i="1" spc="889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391" b="0" i="1" spc="0" baseline="0" dirty="0">
                <a:solidFill>
                  <a:srgbClr val="000000"/>
                </a:solidFill>
                <a:latin typeface="Times New Roman"/>
              </a:rPr>
              <a:t>h	</a:t>
            </a:r>
            <a:r>
              <a:rPr lang="en-US" sz="2391" b="0" i="1" spc="930" baseline="0" dirty="0">
                <a:solidFill>
                  <a:srgbClr val="000000"/>
                </a:solidFill>
                <a:latin typeface="Times New Roman"/>
              </a:rPr>
              <a:t>fh</a:t>
            </a:r>
          </a:p>
        </p:txBody>
      </p:sp>
      <p:sp>
        <p:nvSpPr>
          <p:cNvPr id="1064" name="Rectangle 1064"/>
          <p:cNvSpPr/>
          <p:nvPr/>
        </p:nvSpPr>
        <p:spPr>
          <a:xfrm>
            <a:off x="6164579" y="5957715"/>
            <a:ext cx="2905761" cy="40354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961681" algn="l"/>
                <a:tab pos="1763299" algn="l"/>
                <a:tab pos="2549668" algn="l"/>
              </a:tabLst>
            </a:pPr>
            <a:r>
              <a:rPr lang="en-US" sz="2391" b="0" i="0" spc="0" baseline="0" dirty="0">
                <a:solidFill>
                  <a:srgbClr val="000000"/>
                </a:solidFill>
                <a:latin typeface="Times New Roman"/>
              </a:rPr>
              <a:t>         	</a:t>
            </a:r>
            <a:r>
              <a:rPr lang="en-US" sz="2391" b="0" i="1" spc="973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391" b="0" i="1" spc="0" baseline="0" dirty="0">
                <a:solidFill>
                  <a:srgbClr val="000000"/>
                </a:solidFill>
                <a:latin typeface="Times New Roman"/>
              </a:rPr>
              <a:t>h	</a:t>
            </a:r>
            <a:r>
              <a:rPr lang="en-US" sz="2391" b="0" i="1" spc="913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391" b="0" i="1" spc="0" baseline="0" dirty="0">
                <a:solidFill>
                  <a:srgbClr val="000000"/>
                </a:solidFill>
                <a:latin typeface="Times New Roman"/>
              </a:rPr>
              <a:t>h	</a:t>
            </a:r>
            <a:r>
              <a:rPr lang="en-US" sz="2391" b="0" i="1" spc="942" baseline="0" dirty="0">
                <a:solidFill>
                  <a:srgbClr val="000000"/>
                </a:solidFill>
                <a:latin typeface="Times New Roman"/>
              </a:rPr>
              <a:t>fh</a:t>
            </a:r>
          </a:p>
        </p:txBody>
      </p:sp>
      <p:sp>
        <p:nvSpPr>
          <p:cNvPr id="1065" name="Rectangle 1065"/>
          <p:cNvSpPr/>
          <p:nvPr/>
        </p:nvSpPr>
        <p:spPr>
          <a:xfrm>
            <a:off x="6216435" y="5494417"/>
            <a:ext cx="2776227" cy="40354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71859" algn="l"/>
                <a:tab pos="890778" algn="l"/>
                <a:tab pos="1626111" algn="l"/>
                <a:tab pos="2427730" algn="l"/>
              </a:tabLst>
            </a:pPr>
            <a:r>
              <a:rPr lang="en-US" sz="2391" b="0" i="1" spc="0" baseline="0" dirty="0">
                <a:solidFill>
                  <a:srgbClr val="000000"/>
                </a:solidFill>
                <a:latin typeface="Times New Roman"/>
              </a:rPr>
              <a:t>f	h	</a:t>
            </a:r>
            <a:r>
              <a:rPr lang="en-US" sz="2391" b="0" i="1" spc="708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391" b="0" i="1" spc="0" baseline="0" dirty="0">
                <a:solidFill>
                  <a:srgbClr val="000000"/>
                </a:solidFill>
                <a:latin typeface="Times New Roman"/>
              </a:rPr>
              <a:t>h	</a:t>
            </a:r>
            <a:r>
              <a:rPr lang="en-US" sz="2391" b="0" i="1" spc="973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391" b="0" i="1" spc="0" baseline="0" dirty="0">
                <a:solidFill>
                  <a:srgbClr val="000000"/>
                </a:solidFill>
                <a:latin typeface="Times New Roman"/>
              </a:rPr>
              <a:t>h	</a:t>
            </a:r>
            <a:r>
              <a:rPr lang="en-US" sz="2391" b="0" i="1" spc="883" baseline="0" dirty="0">
                <a:solidFill>
                  <a:srgbClr val="000000"/>
                </a:solidFill>
                <a:latin typeface="Times New Roman"/>
              </a:rPr>
              <a:t>fh</a:t>
            </a:r>
          </a:p>
        </p:txBody>
      </p:sp>
      <p:sp>
        <p:nvSpPr>
          <p:cNvPr id="1066" name="Rectangle 1066"/>
          <p:cNvSpPr/>
          <p:nvPr/>
        </p:nvSpPr>
        <p:spPr>
          <a:xfrm>
            <a:off x="6845080" y="6378513"/>
            <a:ext cx="1747928" cy="4461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802378" algn="l"/>
                <a:tab pos="1581152" algn="l"/>
                <a:tab pos="1581152" algn="l"/>
              </a:tabLst>
            </a:pPr>
            <a:r>
              <a:rPr lang="en-US" sz="2391" b="0" i="0" spc="0" baseline="0" dirty="0">
                <a:solidFill>
                  <a:srgbClr val="000000"/>
                </a:solidFill>
                <a:latin typeface="Symbol"/>
              </a:rPr>
              <a:t>			</a:t>
            </a:r>
          </a:p>
        </p:txBody>
      </p:sp>
      <p:sp>
        <p:nvSpPr>
          <p:cNvPr id="1067" name="Rectangle 1067"/>
          <p:cNvSpPr/>
          <p:nvPr/>
        </p:nvSpPr>
        <p:spPr>
          <a:xfrm>
            <a:off x="6845110" y="5915975"/>
            <a:ext cx="1754763" cy="4461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802378" algn="l"/>
                <a:tab pos="1587987" algn="l"/>
                <a:tab pos="1587987" algn="l"/>
              </a:tabLst>
            </a:pPr>
            <a:r>
              <a:rPr lang="en-US" sz="2391" b="0" i="0" spc="0" baseline="0" dirty="0">
                <a:solidFill>
                  <a:srgbClr val="000000"/>
                </a:solidFill>
                <a:latin typeface="Symbol"/>
              </a:rPr>
              <a:t>			</a:t>
            </a:r>
          </a:p>
        </p:txBody>
      </p:sp>
      <p:sp>
        <p:nvSpPr>
          <p:cNvPr id="1068" name="Rectangle 1068"/>
          <p:cNvSpPr/>
          <p:nvPr/>
        </p:nvSpPr>
        <p:spPr>
          <a:xfrm>
            <a:off x="6812280" y="5452682"/>
            <a:ext cx="1717445" cy="4461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49045" algn="l"/>
                <a:tab pos="1550669" algn="l"/>
                <a:tab pos="1550669" algn="l"/>
              </a:tabLst>
            </a:pPr>
            <a:r>
              <a:rPr lang="en-US" sz="2391" b="0" i="0" spc="0" baseline="0" dirty="0">
                <a:solidFill>
                  <a:srgbClr val="000000"/>
                </a:solidFill>
                <a:latin typeface="Symbol"/>
              </a:rPr>
              <a:t>			</a:t>
            </a:r>
          </a:p>
        </p:txBody>
      </p:sp>
      <p:sp>
        <p:nvSpPr>
          <p:cNvPr id="1069" name="Rectangle 1069"/>
          <p:cNvSpPr/>
          <p:nvPr/>
        </p:nvSpPr>
        <p:spPr>
          <a:xfrm>
            <a:off x="1517903" y="4828304"/>
            <a:ext cx="105812" cy="5056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996" b="0" i="1" spc="0" baseline="0" dirty="0">
                <a:solidFill>
                  <a:srgbClr val="000000"/>
                </a:solidFill>
                <a:latin typeface="Times New Roman"/>
              </a:rPr>
              <a:t>f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Freeform 1070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71" name="Freeform 1071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72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073" name="Freeform 1073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74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075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076" name="Freeform 1076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77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sp>
        <p:nvSpPr>
          <p:cNvPr id="1078" name="Rectangle 1078"/>
          <p:cNvSpPr/>
          <p:nvPr/>
        </p:nvSpPr>
        <p:spPr>
          <a:xfrm>
            <a:off x="1587246" y="1249703"/>
            <a:ext cx="4371152" cy="16900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Correlation</a:t>
            </a:r>
          </a:p>
          <a:p>
            <a:pPr marL="646186">
              <a:lnSpc>
                <a:spcPts val="8125"/>
              </a:lnSpc>
              <a:tabLst>
                <a:tab pos="1291589" algn="l"/>
                <a:tab pos="3350513" algn="l"/>
                <a:tab pos="4245101" algn="l"/>
                <a:tab pos="4245101" algn="l"/>
              </a:tabLst>
            </a:pPr>
            <a:r>
              <a:rPr lang="en-US" sz="4536" b="0" i="0" spc="0" baseline="-801" dirty="0">
                <a:solidFill>
                  <a:srgbClr val="000000"/>
                </a:solidFill>
                <a:latin typeface="Symbol"/>
              </a:rPr>
              <a:t>	</a:t>
            </a:r>
            <a:r>
              <a:rPr lang="en-US" sz="4536" b="0" i="0" spc="737" baseline="-801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6804" b="0" i="0" spc="325" baseline="-15761" dirty="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6804" b="0" i="0" spc="2473" baseline="-15761" dirty="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3907" b="0" i="0" spc="0" baseline="0" dirty="0">
                <a:solidFill>
                  <a:srgbClr val="000000"/>
                </a:solidFill>
                <a:latin typeface="Symbol"/>
              </a:rPr>
              <a:t>	</a:t>
            </a:r>
            <a:r>
              <a:rPr lang="en-US" sz="3907" b="0" i="0" spc="1431" baseline="0" dirty="0">
                <a:solidFill>
                  <a:srgbClr val="000000"/>
                </a:solidFill>
                <a:latin typeface="Symbol"/>
              </a:rPr>
              <a:t></a:t>
            </a:r>
            <a:r>
              <a:rPr lang="en-US" sz="3907" b="0" i="0" spc="0" baseline="0" dirty="0">
                <a:solidFill>
                  <a:srgbClr val="000000"/>
                </a:solidFill>
                <a:latin typeface="Symbol"/>
              </a:rPr>
              <a:t>		</a:t>
            </a:r>
          </a:p>
        </p:txBody>
      </p:sp>
      <p:sp>
        <p:nvSpPr>
          <p:cNvPr id="1079" name="Rectangle 1079"/>
          <p:cNvSpPr/>
          <p:nvPr/>
        </p:nvSpPr>
        <p:spPr>
          <a:xfrm>
            <a:off x="3320796" y="2936086"/>
            <a:ext cx="530338" cy="2947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68663" algn="l"/>
                <a:tab pos="468663" algn="l"/>
              </a:tabLst>
            </a:pPr>
            <a:r>
              <a:rPr lang="en-US" sz="1746" b="0" i="1" spc="0" baseline="0" dirty="0">
                <a:solidFill>
                  <a:srgbClr val="000000"/>
                </a:solidFill>
                <a:latin typeface="Times New Roman"/>
              </a:rPr>
              <a:t>k	l	</a:t>
            </a:r>
          </a:p>
        </p:txBody>
      </p:sp>
      <p:sp>
        <p:nvSpPr>
          <p:cNvPr id="1080" name="Rectangle 1080"/>
          <p:cNvSpPr/>
          <p:nvPr/>
        </p:nvSpPr>
        <p:spPr>
          <a:xfrm>
            <a:off x="1978170" y="2394476"/>
            <a:ext cx="6805525" cy="5056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10360" algn="l"/>
                <a:tab pos="2173220" algn="l"/>
                <a:tab pos="5123670" algn="l"/>
              </a:tabLst>
            </a:pPr>
            <a:r>
              <a:rPr lang="en-US" sz="2996" b="0" i="1" spc="0" baseline="0" dirty="0">
                <a:solidFill>
                  <a:srgbClr val="000000"/>
                </a:solidFill>
                <a:latin typeface="Times New Roman"/>
              </a:rPr>
              <a:t>f	h	</a:t>
            </a:r>
            <a:r>
              <a:rPr lang="en-US" sz="2996" b="0" i="1" spc="1638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996" b="0" i="1" spc="217" baseline="0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994" b="0" i="0" spc="289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996" b="0" i="1" spc="1110" baseline="0" dirty="0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996" b="0" i="1" spc="1021" baseline="0" dirty="0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sz="2996" b="0" i="1" spc="211" baseline="0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994" b="0" i="0" spc="289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996" b="0" i="1" spc="0" baseline="0" dirty="0">
                <a:solidFill>
                  <a:srgbClr val="000000"/>
                </a:solidFill>
                <a:latin typeface="Times New Roman"/>
              </a:rPr>
              <a:t>l	</a:t>
            </a:r>
            <a:r>
              <a:rPr lang="en-US" sz="2727" b="0" i="0" spc="0" baseline="19666" dirty="0">
                <a:solidFill>
                  <a:srgbClr val="000000"/>
                </a:solidFill>
                <a:latin typeface="Tahoma"/>
              </a:rPr>
              <a:t>C</a:t>
            </a:r>
            <a:r>
              <a:rPr lang="en-US" sz="2727" b="0" i="0" spc="-13" baseline="19666" dirty="0">
                <a:solidFill>
                  <a:srgbClr val="000000"/>
                </a:solidFill>
                <a:latin typeface="Tahoma"/>
              </a:rPr>
              <a:t>r</a:t>
            </a:r>
            <a:r>
              <a:rPr lang="en-US" sz="2727" b="0" i="0" spc="0" baseline="19666" dirty="0">
                <a:solidFill>
                  <a:srgbClr val="000000"/>
                </a:solidFill>
                <a:latin typeface="Tahoma"/>
              </a:rPr>
              <a:t>oss</a:t>
            </a:r>
            <a:r>
              <a:rPr lang="en-US" sz="2727" b="0" i="0" spc="-11" baseline="19666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2727" b="0" i="0" spc="0" baseline="19666" dirty="0">
                <a:solidFill>
                  <a:srgbClr val="000000"/>
                </a:solidFill>
                <a:latin typeface="Tahoma"/>
              </a:rPr>
              <a:t>cor</a:t>
            </a:r>
            <a:r>
              <a:rPr lang="en-US" sz="2727" b="0" i="0" spc="-13" baseline="19666" dirty="0">
                <a:solidFill>
                  <a:srgbClr val="000000"/>
                </a:solidFill>
                <a:latin typeface="Tahoma"/>
              </a:rPr>
              <a:t>r</a:t>
            </a:r>
            <a:r>
              <a:rPr lang="en-US" sz="2727" b="0" i="0" spc="0" baseline="19666" dirty="0">
                <a:solidFill>
                  <a:srgbClr val="000000"/>
                </a:solidFill>
                <a:latin typeface="Tahoma"/>
              </a:rPr>
              <a:t>elation</a:t>
            </a:r>
          </a:p>
        </p:txBody>
      </p:sp>
      <p:sp>
        <p:nvSpPr>
          <p:cNvPr id="1081" name="Rectangle 1081"/>
          <p:cNvSpPr/>
          <p:nvPr/>
        </p:nvSpPr>
        <p:spPr>
          <a:xfrm>
            <a:off x="2417810" y="3295133"/>
            <a:ext cx="3867472" cy="9278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16295" algn="l"/>
                <a:tab pos="2775219" algn="l"/>
                <a:tab pos="3741435" algn="l"/>
                <a:tab pos="3741435" algn="l"/>
              </a:tabLst>
            </a:pPr>
            <a:r>
              <a:rPr lang="en-US" sz="4536" b="0" i="0" spc="0" baseline="-801" dirty="0">
                <a:solidFill>
                  <a:srgbClr val="000000"/>
                </a:solidFill>
                <a:latin typeface="Symbol"/>
              </a:rPr>
              <a:t>	</a:t>
            </a:r>
            <a:r>
              <a:rPr lang="en-US" sz="4536" b="0" i="0" spc="737" baseline="-801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6804" b="0" i="0" spc="325" baseline="-15761" dirty="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6804" b="0" i="0" spc="2479" baseline="-15761" dirty="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3907" b="0" i="0" spc="0" baseline="0" dirty="0">
                <a:solidFill>
                  <a:srgbClr val="000000"/>
                </a:solidFill>
                <a:latin typeface="Symbol"/>
              </a:rPr>
              <a:t>	</a:t>
            </a:r>
            <a:r>
              <a:rPr lang="en-US" sz="3907" b="0" i="0" spc="1995" baseline="0" dirty="0">
                <a:solidFill>
                  <a:srgbClr val="000000"/>
                </a:solidFill>
                <a:latin typeface="Symbol"/>
              </a:rPr>
              <a:t></a:t>
            </a:r>
            <a:r>
              <a:rPr lang="en-US" sz="3907" b="0" i="0" spc="0" baseline="0" dirty="0">
                <a:solidFill>
                  <a:srgbClr val="000000"/>
                </a:solidFill>
                <a:latin typeface="Symbol"/>
              </a:rPr>
              <a:t>		</a:t>
            </a:r>
          </a:p>
        </p:txBody>
      </p:sp>
      <p:sp>
        <p:nvSpPr>
          <p:cNvPr id="1082" name="Rectangle 1082"/>
          <p:cNvSpPr/>
          <p:nvPr/>
        </p:nvSpPr>
        <p:spPr>
          <a:xfrm>
            <a:off x="3576828" y="4129378"/>
            <a:ext cx="529584" cy="2947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67909" algn="l"/>
                <a:tab pos="467909" algn="l"/>
              </a:tabLst>
            </a:pPr>
            <a:r>
              <a:rPr lang="en-US" sz="1746" b="0" i="1" spc="0" baseline="0" dirty="0">
                <a:solidFill>
                  <a:srgbClr val="000000"/>
                </a:solidFill>
                <a:latin typeface="Times New Roman"/>
              </a:rPr>
              <a:t>k	l	</a:t>
            </a:r>
          </a:p>
        </p:txBody>
      </p:sp>
      <p:sp>
        <p:nvSpPr>
          <p:cNvPr id="1083" name="Rectangle 1083"/>
          <p:cNvSpPr/>
          <p:nvPr/>
        </p:nvSpPr>
        <p:spPr>
          <a:xfrm>
            <a:off x="2162564" y="3587768"/>
            <a:ext cx="6696104" cy="5056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87321" algn="l"/>
                <a:tab pos="2244091" algn="l"/>
                <a:tab pos="5096247" algn="l"/>
              </a:tabLst>
            </a:pPr>
            <a:r>
              <a:rPr lang="en-US" sz="2996" b="0" i="1" spc="0" baseline="0" dirty="0">
                <a:solidFill>
                  <a:srgbClr val="000000"/>
                </a:solidFill>
                <a:latin typeface="Times New Roman"/>
              </a:rPr>
              <a:t>f	f	</a:t>
            </a:r>
            <a:r>
              <a:rPr lang="en-US" sz="2996" b="0" i="1" spc="1644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996" b="0" i="1" spc="211" baseline="0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994" b="0" i="0" spc="295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996" b="0" i="1" spc="1710" baseline="0" dirty="0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996" b="0" i="1" spc="1644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996" b="0" i="1" spc="211" baseline="0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994" b="0" i="0" spc="289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996" b="0" i="1" spc="0" baseline="0" dirty="0">
                <a:solidFill>
                  <a:srgbClr val="000000"/>
                </a:solidFill>
                <a:latin typeface="Times New Roman"/>
              </a:rPr>
              <a:t>l	</a:t>
            </a:r>
            <a:r>
              <a:rPr lang="en-US" sz="2727" b="0" i="0" spc="0" baseline="26166" dirty="0">
                <a:solidFill>
                  <a:srgbClr val="000000"/>
                </a:solidFill>
                <a:latin typeface="Tahoma"/>
              </a:rPr>
              <a:t>Auto cor</a:t>
            </a:r>
            <a:r>
              <a:rPr lang="en-US" sz="2727" b="0" i="0" spc="-13" baseline="26166" dirty="0">
                <a:solidFill>
                  <a:srgbClr val="000000"/>
                </a:solidFill>
                <a:latin typeface="Tahoma"/>
              </a:rPr>
              <a:t>r</a:t>
            </a:r>
            <a:r>
              <a:rPr lang="en-US" sz="2727" b="0" i="0" spc="0" baseline="26166" dirty="0">
                <a:solidFill>
                  <a:srgbClr val="000000"/>
                </a:solidFill>
                <a:latin typeface="Tahoma"/>
              </a:rPr>
              <a:t>elation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Freeform 1084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85" name="Freeform 1085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86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087" name="Freeform 1087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88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089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090" name="Freeform 1090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91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pic>
        <p:nvPicPr>
          <p:cNvPr id="1092" name="Picture 109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64889" y="3340100"/>
            <a:ext cx="486410" cy="714247"/>
          </a:xfrm>
          <a:prstGeom prst="rect">
            <a:avLst/>
          </a:prstGeom>
          <a:noFill/>
        </p:spPr>
      </p:pic>
      <p:pic>
        <p:nvPicPr>
          <p:cNvPr id="1093" name="Picture 1093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37196" y="3314955"/>
            <a:ext cx="486409" cy="714247"/>
          </a:xfrm>
          <a:prstGeom prst="rect">
            <a:avLst/>
          </a:prstGeom>
          <a:noFill/>
        </p:spPr>
      </p:pic>
      <p:pic>
        <p:nvPicPr>
          <p:cNvPr id="1094" name="Picture 1094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79289" y="4793235"/>
            <a:ext cx="486410" cy="713485"/>
          </a:xfrm>
          <a:prstGeom prst="rect">
            <a:avLst/>
          </a:prstGeom>
          <a:noFill/>
        </p:spPr>
      </p:pic>
      <p:sp>
        <p:nvSpPr>
          <p:cNvPr id="1095" name="Rectangle 1095"/>
          <p:cNvSpPr/>
          <p:nvPr/>
        </p:nvSpPr>
        <p:spPr>
          <a:xfrm>
            <a:off x="1587246" y="1249703"/>
            <a:ext cx="5125050" cy="7480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Correlation V</a:t>
            </a:r>
            <a:r>
              <a:rPr lang="en-US" sz="4397" b="1" i="0" spc="1231" baseline="0" dirty="0">
                <a:solidFill>
                  <a:srgbClr val="33339A"/>
                </a:solidFill>
                <a:latin typeface="Arial"/>
              </a:rPr>
              <a:t>s</a:t>
            </a:r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SSD</a:t>
            </a:r>
          </a:p>
        </p:txBody>
      </p:sp>
      <p:sp>
        <p:nvSpPr>
          <p:cNvPr id="1096" name="Rectangle 1096"/>
          <p:cNvSpPr/>
          <p:nvPr/>
        </p:nvSpPr>
        <p:spPr>
          <a:xfrm>
            <a:off x="2430001" y="2133611"/>
            <a:ext cx="3743957" cy="9263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24750" algn="l"/>
              </a:tabLst>
            </a:pPr>
            <a:r>
              <a:rPr lang="en-US" sz="4528" b="0" i="0" spc="741" baseline="-802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6792" b="0" i="0" spc="337" baseline="-15790" dirty="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6792" b="0" i="0" spc="301" baseline="-15790" dirty="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3900" b="0" i="0" spc="2085" baseline="0" dirty="0">
                <a:solidFill>
                  <a:srgbClr val="000000"/>
                </a:solidFill>
                <a:latin typeface="Symbol"/>
              </a:rPr>
              <a:t></a:t>
            </a:r>
            <a:r>
              <a:rPr lang="en-US" sz="3900" b="0" i="0" spc="1455" baseline="0" dirty="0">
                <a:solidFill>
                  <a:srgbClr val="000000"/>
                </a:solidFill>
                <a:latin typeface="Symbol"/>
              </a:rPr>
              <a:t></a:t>
            </a:r>
            <a:r>
              <a:rPr lang="en-US" sz="4528" b="0" i="0" spc="1424" baseline="-802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3900" b="0" i="0" spc="327" baseline="0" dirty="0">
                <a:solidFill>
                  <a:srgbClr val="000000"/>
                </a:solidFill>
                <a:latin typeface="Symbol"/>
              </a:rPr>
              <a:t></a:t>
            </a:r>
            <a:r>
              <a:rPr lang="en-US" sz="4528" b="0" i="0" spc="0" baseline="-802" dirty="0">
                <a:solidFill>
                  <a:srgbClr val="000000"/>
                </a:solidFill>
                <a:latin typeface="Symbol"/>
              </a:rPr>
              <a:t>	</a:t>
            </a:r>
            <a:r>
              <a:rPr lang="en-US" sz="3900" b="0" i="0" spc="1461" baseline="0" dirty="0">
                <a:solidFill>
                  <a:srgbClr val="000000"/>
                </a:solidFill>
                <a:latin typeface="Symbol"/>
              </a:rPr>
              <a:t></a:t>
            </a:r>
            <a:r>
              <a:rPr lang="en-US" sz="4528" b="0" i="0" spc="1424" baseline="-802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3900" b="0" i="0" spc="-411" baseline="0" dirty="0">
                <a:solidFill>
                  <a:srgbClr val="000000"/>
                </a:solidFill>
                <a:latin typeface="Symbol"/>
              </a:rPr>
              <a:t></a:t>
            </a:r>
            <a:r>
              <a:rPr lang="en-US" sz="3900" b="0" i="0" spc="-447" baseline="0" dirty="0">
                <a:solidFill>
                  <a:srgbClr val="000000"/>
                </a:solidFill>
                <a:latin typeface="Symbol"/>
              </a:rPr>
              <a:t></a:t>
            </a:r>
            <a:r>
              <a:rPr lang="en-US" sz="2640" b="0" i="0" spc="-447" baseline="107013" dirty="0">
                <a:solidFill>
                  <a:srgbClr val="000000"/>
                </a:solidFill>
                <a:latin typeface="Times New Roman"/>
              </a:rPr>
              <a:t>2</a:t>
            </a:r>
          </a:p>
        </p:txBody>
      </p:sp>
      <p:sp>
        <p:nvSpPr>
          <p:cNvPr id="1097" name="Rectangle 1097"/>
          <p:cNvSpPr/>
          <p:nvPr/>
        </p:nvSpPr>
        <p:spPr>
          <a:xfrm>
            <a:off x="2872739" y="2967014"/>
            <a:ext cx="529464" cy="29417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67901" algn="l"/>
                <a:tab pos="467901" algn="l"/>
              </a:tabLst>
            </a:pPr>
            <a:r>
              <a:rPr lang="en-US" sz="1743" b="0" i="1" spc="0" baseline="0" dirty="0">
                <a:solidFill>
                  <a:srgbClr val="000000"/>
                </a:solidFill>
                <a:latin typeface="Times New Roman"/>
              </a:rPr>
              <a:t>k	l	</a:t>
            </a:r>
          </a:p>
        </p:txBody>
      </p:sp>
      <p:sp>
        <p:nvSpPr>
          <p:cNvPr id="1098" name="Rectangle 1098"/>
          <p:cNvSpPr/>
          <p:nvPr/>
        </p:nvSpPr>
        <p:spPr>
          <a:xfrm>
            <a:off x="1673350" y="2426055"/>
            <a:ext cx="7806401" cy="5043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143510" algn="l"/>
                <a:tab pos="3377196" algn="l"/>
                <a:tab pos="5119117" algn="l"/>
              </a:tabLst>
            </a:pPr>
            <a:r>
              <a:rPr lang="en-US" sz="2989" b="0" i="1" spc="0" baseline="0" dirty="0">
                <a:solidFill>
                  <a:srgbClr val="000000"/>
                </a:solidFill>
                <a:latin typeface="Times New Roman"/>
              </a:rPr>
              <a:t>SSD	</a:t>
            </a:r>
            <a:r>
              <a:rPr lang="en-US" sz="2989" b="0" i="1" spc="1647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989" b="0" i="1" spc="1252" baseline="0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989" b="0" i="1" spc="0" baseline="0" dirty="0">
                <a:solidFill>
                  <a:srgbClr val="000000"/>
                </a:solidFill>
                <a:latin typeface="Times New Roman"/>
              </a:rPr>
              <a:t>l	</a:t>
            </a:r>
            <a:r>
              <a:rPr lang="en-US" sz="2989" b="0" i="1" spc="1019" baseline="0" dirty="0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sz="2989" b="0" i="1" spc="1258" baseline="0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989" b="0" i="1" spc="0" baseline="0" dirty="0">
                <a:solidFill>
                  <a:srgbClr val="000000"/>
                </a:solidFill>
                <a:latin typeface="Times New Roman"/>
              </a:rPr>
              <a:t>l	</a:t>
            </a:r>
            <a:r>
              <a:rPr lang="en-US" sz="2727" b="0" i="0" spc="0" baseline="33000" dirty="0">
                <a:solidFill>
                  <a:srgbClr val="000000"/>
                </a:solidFill>
                <a:latin typeface="Tahoma"/>
              </a:rPr>
              <a:t>Sum of Squa</a:t>
            </a:r>
            <a:r>
              <a:rPr lang="en-US" sz="2727" b="0" i="0" spc="-13" baseline="33000" dirty="0">
                <a:solidFill>
                  <a:srgbClr val="000000"/>
                </a:solidFill>
                <a:latin typeface="Tahoma"/>
              </a:rPr>
              <a:t>r</a:t>
            </a:r>
            <a:r>
              <a:rPr lang="en-US" sz="2727" b="0" i="0" spc="0" baseline="33000" dirty="0">
                <a:solidFill>
                  <a:srgbClr val="000000"/>
                </a:solidFill>
                <a:latin typeface="Tahoma"/>
              </a:rPr>
              <a:t>es Dif</a:t>
            </a:r>
            <a:r>
              <a:rPr lang="en-US" sz="2727" b="0" i="0" spc="-16" baseline="33000" dirty="0">
                <a:solidFill>
                  <a:srgbClr val="000000"/>
                </a:solidFill>
                <a:latin typeface="Tahoma"/>
              </a:rPr>
              <a:t>f</a:t>
            </a:r>
            <a:r>
              <a:rPr lang="en-US" sz="2727" b="0" i="0" spc="0" baseline="33000" dirty="0">
                <a:solidFill>
                  <a:srgbClr val="000000"/>
                </a:solidFill>
                <a:latin typeface="Tahoma"/>
              </a:rPr>
              <a:t>e</a:t>
            </a:r>
            <a:r>
              <a:rPr lang="en-US" sz="2727" b="0" i="0" spc="-13" baseline="33000" dirty="0">
                <a:solidFill>
                  <a:srgbClr val="000000"/>
                </a:solidFill>
                <a:latin typeface="Tahoma"/>
              </a:rPr>
              <a:t>r</a:t>
            </a:r>
            <a:r>
              <a:rPr lang="en-US" sz="2727" b="0" i="0" spc="0" baseline="33000" dirty="0">
                <a:solidFill>
                  <a:srgbClr val="000000"/>
                </a:solidFill>
                <a:latin typeface="Tahoma"/>
              </a:rPr>
              <a:t>ence</a:t>
            </a:r>
          </a:p>
        </p:txBody>
      </p:sp>
      <p:sp>
        <p:nvSpPr>
          <p:cNvPr id="1099" name="Rectangle 1099"/>
          <p:cNvSpPr/>
          <p:nvPr/>
        </p:nvSpPr>
        <p:spPr>
          <a:xfrm>
            <a:off x="3256040" y="6156313"/>
            <a:ext cx="3867441" cy="92785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16265" algn="l"/>
                <a:tab pos="2775189" algn="l"/>
                <a:tab pos="3741404" algn="l"/>
                <a:tab pos="3741404" algn="l"/>
              </a:tabLst>
            </a:pPr>
            <a:r>
              <a:rPr lang="en-US" sz="4531" b="0" i="0" spc="0" baseline="-802" dirty="0">
                <a:solidFill>
                  <a:srgbClr val="000000"/>
                </a:solidFill>
                <a:latin typeface="Symbol"/>
              </a:rPr>
              <a:t>	</a:t>
            </a:r>
            <a:r>
              <a:rPr lang="en-US" sz="4531" b="0" i="0" spc="739" baseline="-802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6800" b="0" i="0" spc="328" baseline="-15908" dirty="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6800" b="0" i="0" spc="2482" baseline="-15908" dirty="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3903" b="0" i="0" spc="0" baseline="0" dirty="0">
                <a:solidFill>
                  <a:srgbClr val="000000"/>
                </a:solidFill>
                <a:latin typeface="Symbol"/>
              </a:rPr>
              <a:t>	</a:t>
            </a:r>
            <a:r>
              <a:rPr lang="en-US" sz="3903" b="0" i="0" spc="1995" baseline="0" dirty="0">
                <a:solidFill>
                  <a:srgbClr val="000000"/>
                </a:solidFill>
                <a:latin typeface="Symbol"/>
              </a:rPr>
              <a:t></a:t>
            </a:r>
            <a:r>
              <a:rPr lang="en-US" sz="3903" b="0" i="0" spc="0" baseline="0" dirty="0">
                <a:solidFill>
                  <a:srgbClr val="000000"/>
                </a:solidFill>
                <a:latin typeface="Symbol"/>
              </a:rPr>
              <a:t>		</a:t>
            </a:r>
          </a:p>
        </p:txBody>
      </p:sp>
      <p:sp>
        <p:nvSpPr>
          <p:cNvPr id="1100" name="Rectangle 1100"/>
          <p:cNvSpPr/>
          <p:nvPr/>
        </p:nvSpPr>
        <p:spPr>
          <a:xfrm>
            <a:off x="4415028" y="6990143"/>
            <a:ext cx="529513" cy="2944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67892" algn="l"/>
                <a:tab pos="467892" algn="l"/>
              </a:tabLst>
            </a:pPr>
            <a:r>
              <a:rPr lang="en-US" sz="1745" b="0" i="1" spc="0" baseline="0" dirty="0">
                <a:solidFill>
                  <a:srgbClr val="000000"/>
                </a:solidFill>
                <a:latin typeface="Times New Roman"/>
              </a:rPr>
              <a:t>k	l	</a:t>
            </a:r>
          </a:p>
        </p:txBody>
      </p:sp>
      <p:sp>
        <p:nvSpPr>
          <p:cNvPr id="1101" name="Rectangle 1101"/>
          <p:cNvSpPr/>
          <p:nvPr/>
        </p:nvSpPr>
        <p:spPr>
          <a:xfrm>
            <a:off x="3000795" y="6449025"/>
            <a:ext cx="3958267" cy="5047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87310" algn="l"/>
                <a:tab pos="2244056" algn="l"/>
              </a:tabLst>
            </a:pPr>
            <a:r>
              <a:rPr lang="en-US" sz="2991" b="0" i="1" spc="0" baseline="0" dirty="0">
                <a:solidFill>
                  <a:srgbClr val="000000"/>
                </a:solidFill>
                <a:latin typeface="Times New Roman"/>
              </a:rPr>
              <a:t>f	f	</a:t>
            </a:r>
            <a:r>
              <a:rPr lang="en-US" sz="2991" b="0" i="1" spc="1646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991" b="0" i="1" spc="213" baseline="0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991" b="0" i="0" spc="295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991" b="0" i="1" spc="1712" baseline="0" dirty="0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991" b="0" i="1" spc="1646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991" b="0" i="1" spc="213" baseline="0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991" b="0" i="0" spc="289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991" b="0" i="1" spc="289" baseline="0" dirty="0">
                <a:solidFill>
                  <a:srgbClr val="000000"/>
                </a:solidFill>
                <a:latin typeface="Times New Roman"/>
              </a:rPr>
              <a:t>l</a:t>
            </a:r>
          </a:p>
        </p:txBody>
      </p:sp>
      <p:sp>
        <p:nvSpPr>
          <p:cNvPr id="1102" name="Rectangle 1102"/>
          <p:cNvSpPr/>
          <p:nvPr/>
        </p:nvSpPr>
        <p:spPr>
          <a:xfrm>
            <a:off x="2430778" y="2987861"/>
            <a:ext cx="6034184" cy="9881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045209" algn="l"/>
                <a:tab pos="2999995" algn="l"/>
                <a:tab pos="3558541" algn="l"/>
                <a:tab pos="4476751" algn="l"/>
                <a:tab pos="5099305" algn="l"/>
                <a:tab pos="5657851" algn="l"/>
              </a:tabLst>
            </a:pPr>
            <a:r>
              <a:rPr lang="en-US" sz="4312" b="0" i="0" spc="699" baseline="-632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6469" b="0" i="0" spc="309" baseline="-15597" dirty="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6469" b="0" i="0" spc="303" baseline="-15597" dirty="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4944" b="0" i="0" spc="1800" baseline="0" dirty="0">
                <a:solidFill>
                  <a:srgbClr val="000000"/>
                </a:solidFill>
                <a:latin typeface="Symbol"/>
              </a:rPr>
              <a:t></a:t>
            </a:r>
            <a:r>
              <a:rPr lang="en-US" sz="3713" b="0" i="0" spc="0" baseline="0" dirty="0">
                <a:solidFill>
                  <a:srgbClr val="000000"/>
                </a:solidFill>
                <a:latin typeface="Symbol"/>
              </a:rPr>
              <a:t>	</a:t>
            </a:r>
            <a:r>
              <a:rPr lang="en-US" sz="3713" b="0" i="0" spc="1486" baseline="0" dirty="0">
                <a:solidFill>
                  <a:srgbClr val="000000"/>
                </a:solidFill>
                <a:latin typeface="Symbol"/>
              </a:rPr>
              <a:t></a:t>
            </a:r>
            <a:r>
              <a:rPr lang="en-US" sz="4312" b="0" i="0" spc="0" baseline="-632" dirty="0">
                <a:solidFill>
                  <a:srgbClr val="000000"/>
                </a:solidFill>
                <a:latin typeface="Symbol"/>
              </a:rPr>
              <a:t>	</a:t>
            </a:r>
            <a:r>
              <a:rPr lang="en-US" sz="3713" b="0" i="0" spc="0" baseline="0" dirty="0">
                <a:solidFill>
                  <a:srgbClr val="000000"/>
                </a:solidFill>
                <a:latin typeface="Symbol"/>
              </a:rPr>
              <a:t>	</a:t>
            </a:r>
            <a:r>
              <a:rPr lang="en-US" sz="3713" b="0" i="0" spc="1888" baseline="0" dirty="0">
                <a:solidFill>
                  <a:srgbClr val="000000"/>
                </a:solidFill>
                <a:latin typeface="Symbol"/>
              </a:rPr>
              <a:t></a:t>
            </a:r>
            <a:r>
              <a:rPr lang="en-US" sz="3713" b="0" i="0" spc="0" baseline="0" dirty="0">
                <a:solidFill>
                  <a:srgbClr val="000000"/>
                </a:solidFill>
                <a:latin typeface="Symbol"/>
              </a:rPr>
              <a:t>	</a:t>
            </a:r>
            <a:r>
              <a:rPr lang="en-US" sz="3713" b="0" i="0" spc="310" baseline="0" dirty="0">
                <a:solidFill>
                  <a:srgbClr val="000000"/>
                </a:solidFill>
                <a:latin typeface="Symbol"/>
              </a:rPr>
              <a:t></a:t>
            </a:r>
            <a:r>
              <a:rPr lang="en-US" sz="4312" b="0" i="0" spc="0" baseline="-632" dirty="0">
                <a:solidFill>
                  <a:srgbClr val="000000"/>
                </a:solidFill>
                <a:latin typeface="Symbol"/>
              </a:rPr>
              <a:t>	</a:t>
            </a:r>
            <a:r>
              <a:rPr lang="en-US" sz="3713" b="0" i="0" spc="0" baseline="0" dirty="0">
                <a:solidFill>
                  <a:srgbClr val="000000"/>
                </a:solidFill>
                <a:latin typeface="Symbol"/>
              </a:rPr>
              <a:t>	</a:t>
            </a:r>
            <a:r>
              <a:rPr lang="en-US" sz="3713" b="0" i="0" spc="1072" baseline="0" dirty="0">
                <a:solidFill>
                  <a:srgbClr val="000000"/>
                </a:solidFill>
                <a:latin typeface="Symbol"/>
              </a:rPr>
              <a:t></a:t>
            </a:r>
            <a:r>
              <a:rPr lang="en-US" sz="4944" b="0" i="0" spc="1072" baseline="0" dirty="0">
                <a:solidFill>
                  <a:srgbClr val="000000"/>
                </a:solidFill>
                <a:latin typeface="Symbol"/>
              </a:rPr>
              <a:t></a:t>
            </a:r>
          </a:p>
        </p:txBody>
      </p:sp>
      <p:sp>
        <p:nvSpPr>
          <p:cNvPr id="1103" name="Rectangle 1103"/>
          <p:cNvSpPr/>
          <p:nvPr/>
        </p:nvSpPr>
        <p:spPr>
          <a:xfrm>
            <a:off x="2851404" y="3887072"/>
            <a:ext cx="503674" cy="28013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45048" algn="l"/>
                <a:tab pos="445048" algn="l"/>
              </a:tabLst>
            </a:pPr>
            <a:r>
              <a:rPr lang="en-US" sz="1660" b="0" i="1" spc="0" baseline="0" dirty="0">
                <a:solidFill>
                  <a:srgbClr val="000000"/>
                </a:solidFill>
                <a:latin typeface="Times New Roman"/>
              </a:rPr>
              <a:t>k	l	</a:t>
            </a:r>
          </a:p>
        </p:txBody>
      </p:sp>
      <p:sp>
        <p:nvSpPr>
          <p:cNvPr id="1104" name="Rectangle 1104"/>
          <p:cNvSpPr/>
          <p:nvPr/>
        </p:nvSpPr>
        <p:spPr>
          <a:xfrm>
            <a:off x="1711392" y="3372801"/>
            <a:ext cx="6584787" cy="4802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017026" algn="l"/>
                <a:tab pos="3339158" algn="l"/>
                <a:tab pos="5624384" algn="l"/>
              </a:tabLst>
            </a:pPr>
            <a:r>
              <a:rPr lang="en-US" sz="2846" b="0" i="1" spc="0" baseline="0" dirty="0">
                <a:solidFill>
                  <a:srgbClr val="000000"/>
                </a:solidFill>
                <a:latin typeface="Times New Roman"/>
              </a:rPr>
              <a:t>SSD	</a:t>
            </a:r>
            <a:r>
              <a:rPr lang="en-US" sz="2846" b="0" i="1" spc="1566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846" b="0" i="1" spc="200" baseline="0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846" b="0" i="0" spc="278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846" b="0" i="1" spc="1092" baseline="0" dirty="0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515" b="0" i="0" spc="0" baseline="60444" dirty="0">
                <a:solidFill>
                  <a:srgbClr val="000000"/>
                </a:solidFill>
                <a:latin typeface="Times New Roman"/>
              </a:rPr>
              <a:t>2	</a:t>
            </a:r>
            <a:r>
              <a:rPr lang="en-US" sz="2846" b="0" i="0" spc="0" baseline="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846" b="0" i="1" spc="964" baseline="0" dirty="0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sz="2846" b="0" i="1" spc="206" baseline="0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846" b="0" i="0" spc="272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846" b="0" i="1" spc="1632" baseline="0" dirty="0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846" b="0" i="1" spc="1560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846" b="0" i="1" spc="206" baseline="0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846" b="0" i="0" spc="272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846" b="0" i="1" spc="0" baseline="0" dirty="0">
                <a:solidFill>
                  <a:srgbClr val="000000"/>
                </a:solidFill>
                <a:latin typeface="Times New Roman"/>
              </a:rPr>
              <a:t>l	</a:t>
            </a:r>
            <a:r>
              <a:rPr lang="en-US" sz="2846" b="0" i="1" spc="970" baseline="0" dirty="0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sz="2846" b="0" i="1" spc="206" baseline="0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846" b="0" i="0" spc="272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846" b="0" i="1" spc="1092" baseline="0" dirty="0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515" b="0" i="0" spc="1092" baseline="60444" dirty="0">
                <a:solidFill>
                  <a:srgbClr val="000000"/>
                </a:solidFill>
                <a:latin typeface="Times New Roman"/>
              </a:rPr>
              <a:t>2</a:t>
            </a:r>
          </a:p>
        </p:txBody>
      </p:sp>
      <p:sp>
        <p:nvSpPr>
          <p:cNvPr id="1105" name="Rectangle 1105"/>
          <p:cNvSpPr/>
          <p:nvPr/>
        </p:nvSpPr>
        <p:spPr>
          <a:xfrm>
            <a:off x="929639" y="2857988"/>
            <a:ext cx="889596" cy="33082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minimi</a:t>
            </a:r>
            <a:r>
              <a:rPr lang="en-US" sz="1800" b="0" i="0" spc="-14" baseline="0" dirty="0">
                <a:solidFill>
                  <a:srgbClr val="000000"/>
                </a:solidFill>
                <a:latin typeface="Tahoma"/>
              </a:rPr>
              <a:t>ze</a:t>
            </a:r>
          </a:p>
        </p:txBody>
      </p:sp>
      <p:sp>
        <p:nvSpPr>
          <p:cNvPr id="1106" name="Rectangle 1106"/>
          <p:cNvSpPr/>
          <p:nvPr/>
        </p:nvSpPr>
        <p:spPr>
          <a:xfrm>
            <a:off x="853447" y="4027666"/>
            <a:ext cx="889596" cy="33082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minimi</a:t>
            </a:r>
            <a:r>
              <a:rPr lang="en-US" sz="1800" b="0" i="0" spc="-14" baseline="0" dirty="0">
                <a:solidFill>
                  <a:srgbClr val="000000"/>
                </a:solidFill>
                <a:latin typeface="Tahoma"/>
              </a:rPr>
              <a:t>ze</a:t>
            </a:r>
          </a:p>
        </p:txBody>
      </p:sp>
      <p:sp>
        <p:nvSpPr>
          <p:cNvPr id="1107" name="Rectangle 1107"/>
          <p:cNvSpPr/>
          <p:nvPr/>
        </p:nvSpPr>
        <p:spPr>
          <a:xfrm>
            <a:off x="1165875" y="6008873"/>
            <a:ext cx="942860" cy="33082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maximi</a:t>
            </a:r>
            <a:r>
              <a:rPr lang="en-US" sz="1800" b="0" i="0" spc="-14" baseline="0" dirty="0">
                <a:solidFill>
                  <a:srgbClr val="000000"/>
                </a:solidFill>
                <a:latin typeface="Tahoma"/>
              </a:rPr>
              <a:t>ze</a:t>
            </a:r>
          </a:p>
        </p:txBody>
      </p:sp>
      <p:sp>
        <p:nvSpPr>
          <p:cNvPr id="1108" name="Rectangle 1108"/>
          <p:cNvSpPr/>
          <p:nvPr/>
        </p:nvSpPr>
        <p:spPr>
          <a:xfrm>
            <a:off x="3119644" y="3847958"/>
            <a:ext cx="3599810" cy="88073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896601" algn="l"/>
                <a:tab pos="2454385" algn="l"/>
                <a:tab pos="3372573" algn="l"/>
              </a:tabLst>
            </a:pPr>
            <a:r>
              <a:rPr lang="en-US" sz="4306" b="0" i="0" spc="701" baseline="-633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6459" b="0" i="0" spc="313" baseline="-15759" dirty="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6459" b="0" i="0" spc="289" baseline="-15759" dirty="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3708" b="0" i="0" spc="-341" baseline="0" dirty="0">
                <a:solidFill>
                  <a:srgbClr val="000000"/>
                </a:solidFill>
                <a:latin typeface="Symbol"/>
              </a:rPr>
              <a:t></a:t>
            </a:r>
            <a:r>
              <a:rPr lang="en-US" sz="4306" b="0" i="0" spc="0" baseline="-633" dirty="0">
                <a:solidFill>
                  <a:srgbClr val="000000"/>
                </a:solidFill>
                <a:latin typeface="Symbol"/>
              </a:rPr>
              <a:t>	</a:t>
            </a:r>
            <a:r>
              <a:rPr lang="en-US" sz="3708" b="0" i="0" spc="0" baseline="0" dirty="0">
                <a:solidFill>
                  <a:srgbClr val="000000"/>
                </a:solidFill>
                <a:latin typeface="Symbol"/>
              </a:rPr>
              <a:t>	</a:t>
            </a:r>
            <a:r>
              <a:rPr lang="en-US" sz="3708" b="0" i="0" spc="1888" baseline="0" dirty="0">
                <a:solidFill>
                  <a:srgbClr val="000000"/>
                </a:solidFill>
                <a:latin typeface="Symbol"/>
              </a:rPr>
              <a:t></a:t>
            </a:r>
            <a:r>
              <a:rPr lang="en-US" sz="3708" b="0" i="0" spc="0" baseline="0" dirty="0">
                <a:solidFill>
                  <a:srgbClr val="000000"/>
                </a:solidFill>
                <a:latin typeface="Symbol"/>
              </a:rPr>
              <a:t>	</a:t>
            </a:r>
            <a:r>
              <a:rPr lang="en-US" sz="3708" b="0" i="0" spc="-388" baseline="0" dirty="0">
                <a:solidFill>
                  <a:srgbClr val="000000"/>
                </a:solidFill>
                <a:latin typeface="Symbol"/>
              </a:rPr>
              <a:t></a:t>
            </a:r>
          </a:p>
        </p:txBody>
      </p:sp>
      <p:sp>
        <p:nvSpPr>
          <p:cNvPr id="1109" name="Rectangle 1109"/>
          <p:cNvSpPr/>
          <p:nvPr/>
        </p:nvSpPr>
        <p:spPr>
          <a:xfrm>
            <a:off x="3540252" y="4640253"/>
            <a:ext cx="502829" cy="27974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44284" algn="l"/>
                <a:tab pos="444284" algn="l"/>
              </a:tabLst>
            </a:pPr>
            <a:r>
              <a:rPr lang="en-US" sz="1658" b="0" i="1" spc="0" baseline="0" dirty="0">
                <a:solidFill>
                  <a:srgbClr val="000000"/>
                </a:solidFill>
                <a:latin typeface="Times New Roman"/>
              </a:rPr>
              <a:t>k	l	</a:t>
            </a:r>
          </a:p>
        </p:txBody>
      </p:sp>
      <p:sp>
        <p:nvSpPr>
          <p:cNvPr id="1110" name="Rectangle 1110"/>
          <p:cNvSpPr/>
          <p:nvPr/>
        </p:nvSpPr>
        <p:spPr>
          <a:xfrm>
            <a:off x="2400274" y="4125446"/>
            <a:ext cx="4055168" cy="4795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234952" algn="l"/>
              </a:tabLst>
            </a:pPr>
            <a:r>
              <a:rPr lang="en-US" sz="2842" b="0" i="1" spc="0" baseline="0" dirty="0">
                <a:solidFill>
                  <a:srgbClr val="000000"/>
                </a:solidFill>
                <a:latin typeface="Times New Roman"/>
              </a:rPr>
              <a:t>SSD	</a:t>
            </a:r>
            <a:r>
              <a:rPr lang="en-US" sz="2842" b="0" i="0" spc="0" baseline="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842" b="0" i="1" spc="966" baseline="0" dirty="0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sz="2842" b="0" i="1" spc="207" baseline="0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842" b="0" i="0" spc="279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842" b="0" i="1" spc="1627" baseline="0" dirty="0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842" b="0" i="1" spc="1561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842" b="0" i="1" spc="207" baseline="0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842" b="0" i="0" spc="273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842" b="0" i="1" spc="273" baseline="0" dirty="0">
                <a:solidFill>
                  <a:srgbClr val="000000"/>
                </a:solidFill>
                <a:latin typeface="Times New Roman"/>
              </a:rPr>
              <a:t>l</a:t>
            </a:r>
          </a:p>
        </p:txBody>
      </p:sp>
      <p:sp>
        <p:nvSpPr>
          <p:cNvPr id="1111" name="Rectangle 1111"/>
          <p:cNvSpPr/>
          <p:nvPr/>
        </p:nvSpPr>
        <p:spPr>
          <a:xfrm>
            <a:off x="3851147" y="5339318"/>
            <a:ext cx="3142634" cy="88148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997202" algn="l"/>
                <a:tab pos="2915407" algn="l"/>
              </a:tabLst>
            </a:pPr>
            <a:r>
              <a:rPr lang="en-US" sz="4310" b="0" i="0" spc="699" baseline="-843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6465" b="0" i="0" spc="310" baseline="-15745" dirty="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6465" b="0" i="0" spc="280" baseline="-15745" dirty="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3712" b="0" i="0" spc="1450" baseline="0" dirty="0">
                <a:solidFill>
                  <a:srgbClr val="000000"/>
                </a:solidFill>
                <a:latin typeface="Symbol"/>
              </a:rPr>
              <a:t></a:t>
            </a:r>
            <a:r>
              <a:rPr lang="en-US" sz="3712" b="0" i="0" spc="0" baseline="0" dirty="0">
                <a:solidFill>
                  <a:srgbClr val="000000"/>
                </a:solidFill>
                <a:latin typeface="Symbol"/>
              </a:rPr>
              <a:t>	</a:t>
            </a:r>
            <a:r>
              <a:rPr lang="en-US" sz="3712" b="0" i="0" spc="1888" baseline="0" dirty="0">
                <a:solidFill>
                  <a:srgbClr val="000000"/>
                </a:solidFill>
                <a:latin typeface="Symbol"/>
              </a:rPr>
              <a:t></a:t>
            </a:r>
            <a:r>
              <a:rPr lang="en-US" sz="3712" b="0" i="0" spc="0" baseline="0" dirty="0">
                <a:solidFill>
                  <a:srgbClr val="000000"/>
                </a:solidFill>
                <a:latin typeface="Symbol"/>
              </a:rPr>
              <a:t>	</a:t>
            </a:r>
            <a:r>
              <a:rPr lang="en-US" sz="3712" b="0" i="0" spc="-391" baseline="0" dirty="0">
                <a:solidFill>
                  <a:srgbClr val="000000"/>
                </a:solidFill>
                <a:latin typeface="Symbol"/>
              </a:rPr>
              <a:t></a:t>
            </a:r>
          </a:p>
        </p:txBody>
      </p:sp>
      <p:sp>
        <p:nvSpPr>
          <p:cNvPr id="1112" name="Rectangle 1112"/>
          <p:cNvSpPr/>
          <p:nvPr/>
        </p:nvSpPr>
        <p:spPr>
          <a:xfrm>
            <a:off x="4271009" y="6132026"/>
            <a:ext cx="503642" cy="2800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45042" algn="l"/>
                <a:tab pos="445042" algn="l"/>
              </a:tabLst>
            </a:pPr>
            <a:r>
              <a:rPr lang="en-US" sz="1659" b="0" i="1" spc="0" baseline="0" dirty="0">
                <a:solidFill>
                  <a:srgbClr val="000000"/>
                </a:solidFill>
                <a:latin typeface="Times New Roman"/>
              </a:rPr>
              <a:t>k	l	</a:t>
            </a:r>
          </a:p>
        </p:txBody>
      </p:sp>
      <p:sp>
        <p:nvSpPr>
          <p:cNvPr id="1113" name="Rectangle 1113"/>
          <p:cNvSpPr/>
          <p:nvPr/>
        </p:nvSpPr>
        <p:spPr>
          <a:xfrm>
            <a:off x="2049775" y="5617830"/>
            <a:ext cx="4680080" cy="4800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046470" algn="l"/>
              </a:tabLst>
            </a:pPr>
            <a:r>
              <a:rPr lang="en-US" sz="2845" b="0" i="1" spc="0" baseline="0" dirty="0">
                <a:solidFill>
                  <a:srgbClr val="000000"/>
                </a:solidFill>
                <a:latin typeface="Times New Roman"/>
              </a:rPr>
              <a:t>Correlation	</a:t>
            </a:r>
            <a:r>
              <a:rPr lang="en-US" sz="2845" b="0" i="1" spc="965" baseline="0" dirty="0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sz="2845" b="0" i="1" spc="206" baseline="0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845" b="0" i="0" spc="272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845" b="0" i="1" spc="1632" baseline="0" dirty="0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845" b="0" i="1" spc="1560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845" b="0" i="1" spc="206" baseline="0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845" b="0" i="0" spc="272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845" b="0" i="1" spc="272" baseline="0" dirty="0">
                <a:solidFill>
                  <a:srgbClr val="000000"/>
                </a:solidFill>
                <a:latin typeface="Times New Roman"/>
              </a:rPr>
              <a:t>l</a:t>
            </a:r>
          </a:p>
        </p:txBody>
      </p:sp>
      <p:sp>
        <p:nvSpPr>
          <p:cNvPr id="1114" name="Rectangle 1114"/>
          <p:cNvSpPr/>
          <p:nvPr/>
        </p:nvSpPr>
        <p:spPr>
          <a:xfrm>
            <a:off x="1367789" y="5296388"/>
            <a:ext cx="942860" cy="33082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maximi</a:t>
            </a:r>
            <a:r>
              <a:rPr lang="en-US" sz="1800" b="0" i="0" spc="-14" baseline="0" dirty="0">
                <a:solidFill>
                  <a:srgbClr val="000000"/>
                </a:solidFill>
                <a:latin typeface="Tahoma"/>
              </a:rPr>
              <a:t>ze</a:t>
            </a:r>
          </a:p>
        </p:txBody>
      </p:sp>
      <p:sp>
        <p:nvSpPr>
          <p:cNvPr id="1115" name="Rectangle 1115"/>
          <p:cNvSpPr/>
          <p:nvPr/>
        </p:nvSpPr>
        <p:spPr>
          <a:xfrm>
            <a:off x="3320034" y="4574906"/>
            <a:ext cx="3329323" cy="88073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626107" algn="l"/>
                <a:tab pos="2183891" algn="l"/>
                <a:tab pos="3102090" algn="l"/>
              </a:tabLst>
            </a:pPr>
            <a:r>
              <a:rPr lang="en-US" sz="4306" b="0" i="0" spc="701" baseline="-633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6459" b="0" i="0" spc="313" baseline="-15759" dirty="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6459" b="0" i="0" spc="289" baseline="-15759" dirty="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3708" b="0" i="0" spc="0" baseline="0" dirty="0">
                <a:solidFill>
                  <a:srgbClr val="000000"/>
                </a:solidFill>
                <a:latin typeface="Symbol"/>
              </a:rPr>
              <a:t>		</a:t>
            </a:r>
            <a:r>
              <a:rPr lang="en-US" sz="3708" b="0" i="0" spc="1894" baseline="0" dirty="0">
                <a:solidFill>
                  <a:srgbClr val="000000"/>
                </a:solidFill>
                <a:latin typeface="Symbol"/>
              </a:rPr>
              <a:t></a:t>
            </a:r>
            <a:r>
              <a:rPr lang="en-US" sz="3708" b="0" i="0" spc="0" baseline="0" dirty="0">
                <a:solidFill>
                  <a:srgbClr val="000000"/>
                </a:solidFill>
                <a:latin typeface="Symbol"/>
              </a:rPr>
              <a:t>	</a:t>
            </a:r>
            <a:r>
              <a:rPr lang="en-US" sz="3708" b="0" i="0" spc="-389" baseline="0" dirty="0">
                <a:solidFill>
                  <a:srgbClr val="000000"/>
                </a:solidFill>
                <a:latin typeface="Symbol"/>
              </a:rPr>
              <a:t></a:t>
            </a:r>
          </a:p>
        </p:txBody>
      </p:sp>
      <p:sp>
        <p:nvSpPr>
          <p:cNvPr id="1116" name="Rectangle 1116"/>
          <p:cNvSpPr/>
          <p:nvPr/>
        </p:nvSpPr>
        <p:spPr>
          <a:xfrm>
            <a:off x="3740658" y="5366979"/>
            <a:ext cx="503642" cy="2800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45042" algn="l"/>
                <a:tab pos="445042" algn="l"/>
              </a:tabLst>
            </a:pPr>
            <a:r>
              <a:rPr lang="en-US" sz="1659" b="0" i="1" spc="0" baseline="0" dirty="0">
                <a:solidFill>
                  <a:srgbClr val="000000"/>
                </a:solidFill>
                <a:latin typeface="Times New Roman"/>
              </a:rPr>
              <a:t>k	l	</a:t>
            </a:r>
          </a:p>
        </p:txBody>
      </p:sp>
      <p:sp>
        <p:nvSpPr>
          <p:cNvPr id="1117" name="Rectangle 1117"/>
          <p:cNvSpPr/>
          <p:nvPr/>
        </p:nvSpPr>
        <p:spPr>
          <a:xfrm>
            <a:off x="2600684" y="4852394"/>
            <a:ext cx="3785416" cy="4795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964442" algn="l"/>
              </a:tabLst>
            </a:pPr>
            <a:r>
              <a:rPr lang="en-US" sz="2842" b="0" i="1" spc="0" baseline="0" dirty="0">
                <a:solidFill>
                  <a:srgbClr val="000000"/>
                </a:solidFill>
                <a:latin typeface="Times New Roman"/>
              </a:rPr>
              <a:t>SSD	</a:t>
            </a:r>
            <a:r>
              <a:rPr lang="en-US" sz="2842" b="0" i="0" spc="0" baseline="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842" b="0" i="1" spc="966" baseline="0" dirty="0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sz="2842" b="0" i="1" spc="207" baseline="0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842" b="0" i="0" spc="279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842" b="0" i="1" spc="1627" baseline="0" dirty="0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842" b="0" i="1" spc="1561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842" b="0" i="1" spc="207" baseline="0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842" b="0" i="0" spc="279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842" b="0" i="1" spc="279" baseline="0" dirty="0">
                <a:solidFill>
                  <a:srgbClr val="000000"/>
                </a:solidFill>
                <a:latin typeface="Times New Roman"/>
              </a:rPr>
              <a:t>l</a:t>
            </a:r>
          </a:p>
        </p:txBody>
      </p:sp>
      <p:sp>
        <p:nvSpPr>
          <p:cNvPr id="1118" name="Rectangle 1118"/>
          <p:cNvSpPr/>
          <p:nvPr/>
        </p:nvSpPr>
        <p:spPr>
          <a:xfrm>
            <a:off x="6873240" y="4079443"/>
            <a:ext cx="2479188" cy="2944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602" b="0" i="0" spc="0" baseline="0" dirty="0">
                <a:solidFill>
                  <a:srgbClr val="000000"/>
                </a:solidFill>
                <a:latin typeface="Tahoma"/>
              </a:rPr>
              <a:t>These</a:t>
            </a:r>
            <a:r>
              <a:rPr lang="en-US" sz="1602" b="0" i="0" spc="-21" baseline="0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1602" b="0" i="0" spc="0" baseline="0" dirty="0">
                <a:solidFill>
                  <a:srgbClr val="000000"/>
                </a:solidFill>
                <a:latin typeface="Tahoma"/>
              </a:rPr>
              <a:t>terms do not depend</a:t>
            </a:r>
          </a:p>
        </p:txBody>
      </p:sp>
      <p:sp>
        <p:nvSpPr>
          <p:cNvPr id="1119" name="Rectangle 1119"/>
          <p:cNvSpPr/>
          <p:nvPr/>
        </p:nvSpPr>
        <p:spPr>
          <a:xfrm>
            <a:off x="6936493" y="4323283"/>
            <a:ext cx="1235860" cy="2944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602" b="0" i="0" spc="0" baseline="0" dirty="0">
                <a:solidFill>
                  <a:srgbClr val="000000"/>
                </a:solidFill>
                <a:latin typeface="Tahoma"/>
              </a:rPr>
              <a:t>on correlation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Freeform 1120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21" name="Freeform 1121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22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123" name="Freeform 1123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24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125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126" name="Freeform 1126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27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sp>
        <p:nvSpPr>
          <p:cNvPr id="1128" name="Freeform 1128"/>
          <p:cNvSpPr/>
          <p:nvPr/>
        </p:nvSpPr>
        <p:spPr>
          <a:xfrm rot="5400000">
            <a:off x="4229100" y="3056383"/>
            <a:ext cx="838200" cy="1371600"/>
          </a:xfrm>
          <a:custGeom>
            <a:avLst/>
            <a:gdLst/>
            <a:ahLst/>
            <a:cxnLst/>
            <a:rect l="0" t="0" r="0" b="0"/>
            <a:pathLst>
              <a:path w="838200" h="1371600">
                <a:moveTo>
                  <a:pt x="0" y="1371600"/>
                </a:moveTo>
                <a:lnTo>
                  <a:pt x="838200" y="1371600"/>
                </a:lnTo>
                <a:lnTo>
                  <a:pt x="8382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29" name="Picture 1129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45128" y="3305811"/>
            <a:ext cx="1406905" cy="872744"/>
          </a:xfrm>
          <a:prstGeom prst="rect">
            <a:avLst/>
          </a:prstGeom>
          <a:noFill/>
        </p:spPr>
      </p:pic>
      <p:sp>
        <p:nvSpPr>
          <p:cNvPr id="1130" name="Rectangle 1130"/>
          <p:cNvSpPr/>
          <p:nvPr/>
        </p:nvSpPr>
        <p:spPr>
          <a:xfrm>
            <a:off x="1699260" y="659915"/>
            <a:ext cx="5994818" cy="14185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Mathematics of Harris </a:t>
            </a:r>
          </a:p>
          <a:p>
            <a:pPr marL="0">
              <a:lnSpc>
                <a:spcPts val="5279"/>
              </a:lnSpc>
            </a:pPr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Detector</a:t>
            </a:r>
          </a:p>
        </p:txBody>
      </p:sp>
      <p:sp>
        <p:nvSpPr>
          <p:cNvPr id="1131" name="Rectangle 1131"/>
          <p:cNvSpPr/>
          <p:nvPr/>
        </p:nvSpPr>
        <p:spPr>
          <a:xfrm>
            <a:off x="1731264" y="2457960"/>
            <a:ext cx="6860406" cy="5439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920" b="0" i="0" spc="1265" baseline="0" dirty="0">
                <a:solidFill>
                  <a:srgbClr val="3333CC"/>
                </a:solidFill>
                <a:latin typeface="Wingdings"/>
              </a:rPr>
              <a:t></a:t>
            </a:r>
            <a:r>
              <a:rPr lang="en-US" sz="3197" b="0" i="0" spc="0" baseline="0" dirty="0">
                <a:solidFill>
                  <a:srgbClr val="000000"/>
                </a:solidFill>
                <a:latin typeface="ArialMT"/>
              </a:rPr>
              <a:t>Change of intensity for the shift (u,v)</a:t>
            </a:r>
          </a:p>
        </p:txBody>
      </p:sp>
      <p:sp>
        <p:nvSpPr>
          <p:cNvPr id="1132" name="Rectangle 1132"/>
          <p:cNvSpPr/>
          <p:nvPr/>
        </p:nvSpPr>
        <p:spPr>
          <a:xfrm>
            <a:off x="3281970" y="2998386"/>
            <a:ext cx="4404809" cy="8556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753864" algn="l"/>
                <a:tab pos="3594333" algn="l"/>
                <a:tab pos="4211537" algn="l"/>
                <a:tab pos="4211537" algn="l"/>
              </a:tabLst>
            </a:pPr>
            <a:r>
              <a:rPr lang="en-US" sz="2771" b="0" i="0" spc="673" baseline="0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6300" b="0" i="0" spc="0" baseline="-15151" dirty="0">
                <a:solidFill>
                  <a:srgbClr val="000000"/>
                </a:solidFill>
                <a:latin typeface="Symbol"/>
              </a:rPr>
              <a:t>	</a:t>
            </a:r>
            <a:r>
              <a:rPr lang="en-US" sz="2771" b="0" i="0" spc="0" baseline="0" dirty="0">
                <a:solidFill>
                  <a:srgbClr val="000000"/>
                </a:solidFill>
                <a:latin typeface="Symbol"/>
              </a:rPr>
              <a:t>			</a:t>
            </a:r>
          </a:p>
        </p:txBody>
      </p:sp>
      <p:sp>
        <p:nvSpPr>
          <p:cNvPr id="1133" name="Rectangle 1133"/>
          <p:cNvSpPr/>
          <p:nvPr/>
        </p:nvSpPr>
        <p:spPr>
          <a:xfrm>
            <a:off x="3608080" y="3767487"/>
            <a:ext cx="274811" cy="272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617" b="0" i="1" spc="727" baseline="0" dirty="0">
                <a:solidFill>
                  <a:srgbClr val="000000"/>
                </a:solidFill>
                <a:latin typeface="Times New Roman"/>
              </a:rPr>
              <a:t>xy</a:t>
            </a:r>
          </a:p>
        </p:txBody>
      </p:sp>
      <p:sp>
        <p:nvSpPr>
          <p:cNvPr id="1134" name="Rectangle 1134"/>
          <p:cNvSpPr/>
          <p:nvPr/>
        </p:nvSpPr>
        <p:spPr>
          <a:xfrm>
            <a:off x="2238724" y="3266749"/>
            <a:ext cx="6325491" cy="4676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929377" algn="l"/>
                <a:tab pos="3256054" algn="l"/>
                <a:tab pos="4054631" algn="l"/>
                <a:tab pos="4899678" algn="l"/>
                <a:tab pos="5530610" algn="l"/>
              </a:tabLst>
            </a:pPr>
            <a:r>
              <a:rPr lang="en-US" sz="2771" b="0" i="1" spc="1168" baseline="0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771" b="0" i="1" spc="1025" baseline="0" dirty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sz="2771" b="0" i="1" spc="0" baseline="0" dirty="0">
                <a:solidFill>
                  <a:srgbClr val="000000"/>
                </a:solidFill>
                <a:latin typeface="Times New Roman"/>
              </a:rPr>
              <a:t>v	</a:t>
            </a:r>
            <a:r>
              <a:rPr lang="en-US" sz="2771" b="0" i="1" spc="1181" baseline="0" dirty="0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771" b="0" i="1" spc="1361" baseline="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771" b="0" i="1" spc="0" baseline="0" dirty="0">
                <a:solidFill>
                  <a:srgbClr val="000000"/>
                </a:solidFill>
                <a:latin typeface="Times New Roman"/>
              </a:rPr>
              <a:t>y	</a:t>
            </a:r>
            <a:r>
              <a:rPr lang="en-US" sz="2771" b="0" i="1" spc="1512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771" b="0" i="1" spc="0" baseline="0" dirty="0">
                <a:solidFill>
                  <a:srgbClr val="000000"/>
                </a:solidFill>
                <a:latin typeface="Times New Roman"/>
              </a:rPr>
              <a:t>x	</a:t>
            </a:r>
            <a:r>
              <a:rPr lang="en-US" sz="2771" b="0" i="1" spc="1349" baseline="0" dirty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sz="2771" b="0" i="1" spc="0" baseline="0" dirty="0">
                <a:solidFill>
                  <a:srgbClr val="000000"/>
                </a:solidFill>
                <a:latin typeface="Times New Roman"/>
              </a:rPr>
              <a:t>y	v	</a:t>
            </a:r>
            <a:r>
              <a:rPr lang="en-US" sz="2771" b="0" i="1" spc="1512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771" b="0" i="1" spc="1361" baseline="0" dirty="0">
                <a:solidFill>
                  <a:srgbClr val="000000"/>
                </a:solidFill>
                <a:latin typeface="Times New Roman"/>
              </a:rPr>
              <a:t>xy</a:t>
            </a:r>
          </a:p>
        </p:txBody>
      </p:sp>
      <p:sp>
        <p:nvSpPr>
          <p:cNvPr id="1135" name="Rectangle 1135"/>
          <p:cNvSpPr/>
          <p:nvPr/>
        </p:nvSpPr>
        <p:spPr>
          <a:xfrm>
            <a:off x="3715511" y="3767487"/>
            <a:ext cx="51339" cy="272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617" b="0" i="0" spc="0" baseline="0" dirty="0">
                <a:solidFill>
                  <a:srgbClr val="000000"/>
                </a:solidFill>
                <a:latin typeface="Times New Roman"/>
              </a:rPr>
              <a:t>,</a:t>
            </a:r>
          </a:p>
        </p:txBody>
      </p:sp>
      <p:sp>
        <p:nvSpPr>
          <p:cNvPr id="1136" name="Rectangle 1136"/>
          <p:cNvSpPr/>
          <p:nvPr/>
        </p:nvSpPr>
        <p:spPr>
          <a:xfrm>
            <a:off x="8818621" y="3272182"/>
            <a:ext cx="102679" cy="272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617" b="0" i="0" spc="0" baseline="0" dirty="0">
                <a:solidFill>
                  <a:srgbClr val="000000"/>
                </a:solidFill>
                <a:latin typeface="Times New Roman"/>
              </a:rPr>
              <a:t>2</a:t>
            </a:r>
          </a:p>
        </p:txBody>
      </p:sp>
      <p:sp>
        <p:nvSpPr>
          <p:cNvPr id="1137" name="Rectangle 1137"/>
          <p:cNvSpPr/>
          <p:nvPr/>
        </p:nvSpPr>
        <p:spPr>
          <a:xfrm>
            <a:off x="3980671" y="3865772"/>
            <a:ext cx="4600534" cy="272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818906" algn="l"/>
                <a:tab pos="3893072" algn="l"/>
              </a:tabLst>
            </a:pPr>
            <a:r>
              <a:rPr lang="en-US" sz="1617" b="0" i="0" spc="0" baseline="0" dirty="0">
                <a:solidFill>
                  <a:srgbClr val="000000"/>
                </a:solidFill>
                <a:latin typeface="Times New Roman"/>
              </a:rPr>
              <a:t>window</a:t>
            </a:r>
            <a:r>
              <a:rPr lang="en-US" sz="1617" b="0" i="0" spc="-137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617" b="0" i="0" spc="0" baseline="0" dirty="0">
                <a:solidFill>
                  <a:srgbClr val="000000"/>
                </a:solidFill>
                <a:latin typeface="Times New Roman"/>
              </a:rPr>
              <a:t>function	shifte</a:t>
            </a:r>
            <a:r>
              <a:rPr lang="en-US" sz="1617" b="0" i="0" spc="-52" baseline="0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1617" b="0" i="0" spc="-57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617" b="0" i="0" spc="0" baseline="0" dirty="0">
                <a:solidFill>
                  <a:srgbClr val="000000"/>
                </a:solidFill>
                <a:latin typeface="Times New Roman"/>
              </a:rPr>
              <a:t>intensity	intensity</a:t>
            </a:r>
          </a:p>
        </p:txBody>
      </p:sp>
      <p:sp>
        <p:nvSpPr>
          <p:cNvPr id="1138" name="Rectangle 1138"/>
          <p:cNvSpPr/>
          <p:nvPr/>
        </p:nvSpPr>
        <p:spPr>
          <a:xfrm>
            <a:off x="2477203" y="3266749"/>
            <a:ext cx="6348162" cy="4676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03509" algn="l"/>
                <a:tab pos="1925574" algn="l"/>
                <a:tab pos="2581644" algn="l"/>
                <a:tab pos="3997459" algn="l"/>
                <a:tab pos="4832613" algn="l"/>
                <a:tab pos="5451365" algn="l"/>
                <a:tab pos="6107470" algn="l"/>
              </a:tabLst>
            </a:pPr>
            <a:r>
              <a:rPr lang="en-US" sz="2771" b="0" i="0" spc="1483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771" b="0" i="0" spc="0" baseline="0" dirty="0">
                <a:solidFill>
                  <a:srgbClr val="000000"/>
                </a:solidFill>
                <a:latin typeface="Times New Roman"/>
              </a:rPr>
              <a:t>,	)	</a:t>
            </a:r>
            <a:r>
              <a:rPr lang="en-US" sz="2771" b="0" i="0" spc="1542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771" b="0" i="0" spc="0" baseline="0" dirty="0">
                <a:solidFill>
                  <a:srgbClr val="000000"/>
                </a:solidFill>
                <a:latin typeface="Times New Roman"/>
              </a:rPr>
              <a:t>,	</a:t>
            </a:r>
            <a:r>
              <a:rPr lang="en-US" sz="2771" b="0" i="0" spc="1392" baseline="0" dirty="0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sz="2771" b="0" i="0" spc="1446" baseline="0" dirty="0">
                <a:solidFill>
                  <a:srgbClr val="000000"/>
                </a:solidFill>
                <a:latin typeface="Times New Roman"/>
              </a:rPr>
              <a:t>[</a:t>
            </a:r>
            <a:r>
              <a:rPr lang="en-US" sz="2771" b="0" i="0" spc="0" baseline="0" dirty="0">
                <a:solidFill>
                  <a:srgbClr val="000000"/>
                </a:solidFill>
                <a:latin typeface="Times New Roman"/>
              </a:rPr>
              <a:t>(	,	)	</a:t>
            </a:r>
            <a:r>
              <a:rPr lang="en-US" sz="2771" b="0" i="0" spc="1548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771" b="0" i="0" spc="0" baseline="0" dirty="0">
                <a:solidFill>
                  <a:srgbClr val="000000"/>
                </a:solidFill>
                <a:latin typeface="Times New Roman"/>
              </a:rPr>
              <a:t>,	)]</a:t>
            </a:r>
          </a:p>
        </p:txBody>
      </p:sp>
      <p:sp>
        <p:nvSpPr>
          <p:cNvPr id="1139" name="Rectangle 1139"/>
          <p:cNvSpPr/>
          <p:nvPr/>
        </p:nvSpPr>
        <p:spPr>
          <a:xfrm>
            <a:off x="4168070" y="3463576"/>
            <a:ext cx="4521054" cy="54834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17525" algn="l"/>
                <a:tab pos="3592081" algn="l"/>
              </a:tabLst>
            </a:pPr>
            <a:r>
              <a:rPr lang="en-US" sz="2771" b="0" i="0" spc="-255" baseline="0" dirty="0">
                <a:solidFill>
                  <a:srgbClr val="000000"/>
                </a:solidFill>
                <a:latin typeface="MT Extra"/>
              </a:rPr>
              <a:t></a:t>
            </a:r>
            <a:r>
              <a:rPr lang="en-US" sz="2771" b="0" i="0" spc="-272" baseline="0" dirty="0">
                <a:solidFill>
                  <a:srgbClr val="000000"/>
                </a:solidFill>
                <a:latin typeface="MT Extra"/>
              </a:rPr>
              <a:t></a:t>
            </a:r>
            <a:r>
              <a:rPr lang="en-US" sz="2771" b="0" i="0" spc="0" baseline="0" dirty="0">
                <a:solidFill>
                  <a:srgbClr val="000000"/>
                </a:solidFill>
                <a:latin typeface="MT Extra"/>
              </a:rPr>
              <a:t>	</a:t>
            </a:r>
            <a:r>
              <a:rPr lang="en-US" sz="2771" b="0" i="0" spc="-123" baseline="0" dirty="0">
                <a:solidFill>
                  <a:srgbClr val="000000"/>
                </a:solidFill>
                <a:latin typeface="MT Extra"/>
              </a:rPr>
              <a:t></a:t>
            </a:r>
            <a:r>
              <a:rPr lang="en-US" sz="2771" b="0" i="0" spc="-1335" baseline="0" dirty="0">
                <a:solidFill>
                  <a:srgbClr val="000000"/>
                </a:solidFill>
                <a:latin typeface="MT Extra"/>
              </a:rPr>
              <a:t></a:t>
            </a:r>
            <a:r>
              <a:rPr lang="en-US" sz="2771" b="0" i="0" spc="-669" baseline="0" dirty="0">
                <a:solidFill>
                  <a:srgbClr val="000000"/>
                </a:solidFill>
                <a:latin typeface="MT Extra"/>
              </a:rPr>
              <a:t></a:t>
            </a:r>
            <a:r>
              <a:rPr lang="en-US" sz="2771" b="0" i="0" spc="-146" baseline="0" dirty="0">
                <a:solidFill>
                  <a:srgbClr val="000000"/>
                </a:solidFill>
                <a:latin typeface="MT Extra"/>
              </a:rPr>
              <a:t></a:t>
            </a:r>
            <a:r>
              <a:rPr lang="en-US" sz="2771" b="0" i="0" spc="-93" baseline="0" dirty="0">
                <a:solidFill>
                  <a:srgbClr val="000000"/>
                </a:solidFill>
                <a:latin typeface="MT Extra"/>
              </a:rPr>
              <a:t></a:t>
            </a:r>
            <a:r>
              <a:rPr lang="en-US" sz="2771" b="0" i="0" spc="-1911" baseline="0" dirty="0">
                <a:solidFill>
                  <a:srgbClr val="000000"/>
                </a:solidFill>
                <a:latin typeface="MT Extra"/>
              </a:rPr>
              <a:t></a:t>
            </a:r>
            <a:r>
              <a:rPr lang="en-US" sz="2771" b="0" i="0" spc="0" baseline="0" dirty="0">
                <a:solidFill>
                  <a:srgbClr val="000000"/>
                </a:solidFill>
                <a:latin typeface="MT Extra"/>
              </a:rPr>
              <a:t>	</a:t>
            </a:r>
            <a:r>
              <a:rPr lang="en-US" sz="2771" b="0" i="0" spc="-513" baseline="0" dirty="0">
                <a:solidFill>
                  <a:srgbClr val="000000"/>
                </a:solidFill>
                <a:latin typeface="MT Extra"/>
              </a:rPr>
              <a:t></a:t>
            </a:r>
            <a:r>
              <a:rPr lang="en-US" sz="2771" b="0" i="0" spc="-536" baseline="0" dirty="0">
                <a:solidFill>
                  <a:srgbClr val="000000"/>
                </a:solidFill>
                <a:latin typeface="MT Extra"/>
              </a:rPr>
              <a:t></a:t>
            </a:r>
          </a:p>
        </p:txBody>
      </p:sp>
      <p:sp>
        <p:nvSpPr>
          <p:cNvPr id="1140" name="Rectangle 1140"/>
          <p:cNvSpPr/>
          <p:nvPr/>
        </p:nvSpPr>
        <p:spPr>
          <a:xfrm>
            <a:off x="1234439" y="4103858"/>
            <a:ext cx="1611858" cy="33082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-12" baseline="0" dirty="0">
                <a:solidFill>
                  <a:srgbClr val="000000"/>
                </a:solidFill>
                <a:latin typeface="Tahoma"/>
              </a:rPr>
              <a:t>A</a:t>
            </a:r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uto-cor</a:t>
            </a:r>
            <a:r>
              <a:rPr lang="en-US" sz="1800" b="0" i="0" spc="-13" baseline="0" dirty="0">
                <a:solidFill>
                  <a:srgbClr val="000000"/>
                </a:solidFill>
                <a:latin typeface="Tahoma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elation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Freeform 1141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42" name="Freeform 1142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43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144" name="Freeform 1144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45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146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147" name="Freeform 1147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48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pic>
        <p:nvPicPr>
          <p:cNvPr id="1149" name="Picture 1149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1900" y="2133854"/>
            <a:ext cx="5207000" cy="5194046"/>
          </a:xfrm>
          <a:prstGeom prst="rect">
            <a:avLst/>
          </a:prstGeom>
          <a:noFill/>
        </p:spPr>
      </p:pic>
      <p:pic>
        <p:nvPicPr>
          <p:cNvPr id="1150" name="Picture 1150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2500" y="2870200"/>
            <a:ext cx="3454400" cy="2109216"/>
          </a:xfrm>
          <a:prstGeom prst="rect">
            <a:avLst/>
          </a:prstGeom>
          <a:noFill/>
        </p:spPr>
      </p:pic>
      <p:sp>
        <p:nvSpPr>
          <p:cNvPr id="1151" name="Rectangle 1151"/>
          <p:cNvSpPr/>
          <p:nvPr/>
        </p:nvSpPr>
        <p:spPr>
          <a:xfrm>
            <a:off x="1699260" y="1330475"/>
            <a:ext cx="4437927" cy="7480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Auto-Correlation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3C8E7-4B74-7E14-7473-5AE7B282E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Freeform 728">
            <a:extLst>
              <a:ext uri="{FF2B5EF4-FFF2-40B4-BE49-F238E27FC236}">
                <a16:creationId xmlns:a16="http://schemas.microsoft.com/office/drawing/2014/main" id="{D3E184E9-AE5B-D846-5B16-30A54B6D1E13}"/>
              </a:ext>
            </a:extLst>
          </p:cNvPr>
          <p:cNvSpPr/>
          <p:nvPr/>
        </p:nvSpPr>
        <p:spPr>
          <a:xfrm rot="5400000">
            <a:off x="1572052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29" name="Picture 729">
            <a:extLst>
              <a:ext uri="{FF2B5EF4-FFF2-40B4-BE49-F238E27FC236}">
                <a16:creationId xmlns:a16="http://schemas.microsoft.com/office/drawing/2014/main" id="{BF835122-0BC4-EA1D-2D0D-E319469D7C6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1524001"/>
            <a:ext cx="2438400" cy="1767077"/>
          </a:xfrm>
          <a:prstGeom prst="rect">
            <a:avLst/>
          </a:prstGeom>
          <a:noFill/>
        </p:spPr>
      </p:pic>
      <p:pic>
        <p:nvPicPr>
          <p:cNvPr id="730" name="Picture 729">
            <a:extLst>
              <a:ext uri="{FF2B5EF4-FFF2-40B4-BE49-F238E27FC236}">
                <a16:creationId xmlns:a16="http://schemas.microsoft.com/office/drawing/2014/main" id="{F55B8001-D219-3DB9-3745-476275C90FA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3429001"/>
            <a:ext cx="2438400" cy="1767077"/>
          </a:xfrm>
          <a:prstGeom prst="rect">
            <a:avLst/>
          </a:prstGeom>
          <a:noFill/>
        </p:spPr>
      </p:pic>
      <p:pic>
        <p:nvPicPr>
          <p:cNvPr id="731" name="Picture 731">
            <a:extLst>
              <a:ext uri="{FF2B5EF4-FFF2-40B4-BE49-F238E27FC236}">
                <a16:creationId xmlns:a16="http://schemas.microsoft.com/office/drawing/2014/main" id="{22C969CE-8805-DF4E-1CBC-3281512DA56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70415" y="4112483"/>
            <a:ext cx="524539" cy="536511"/>
          </a:xfrm>
          <a:prstGeom prst="rect">
            <a:avLst/>
          </a:prstGeom>
          <a:noFill/>
        </p:spPr>
      </p:pic>
      <p:pic>
        <p:nvPicPr>
          <p:cNvPr id="732" name="Picture 732">
            <a:extLst>
              <a:ext uri="{FF2B5EF4-FFF2-40B4-BE49-F238E27FC236}">
                <a16:creationId xmlns:a16="http://schemas.microsoft.com/office/drawing/2014/main" id="{D1108C18-4EDE-8379-D63B-06903551803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28378" y="3801111"/>
            <a:ext cx="657383" cy="676147"/>
          </a:xfrm>
          <a:prstGeom prst="rect">
            <a:avLst/>
          </a:prstGeom>
          <a:noFill/>
        </p:spPr>
      </p:pic>
      <p:pic>
        <p:nvPicPr>
          <p:cNvPr id="733" name="Picture 733">
            <a:extLst>
              <a:ext uri="{FF2B5EF4-FFF2-40B4-BE49-F238E27FC236}">
                <a16:creationId xmlns:a16="http://schemas.microsoft.com/office/drawing/2014/main" id="{CB3136C6-9FE3-D814-7130-5A009E30E224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30338" y="3792729"/>
            <a:ext cx="494792" cy="509269"/>
          </a:xfrm>
          <a:prstGeom prst="rect">
            <a:avLst/>
          </a:prstGeom>
          <a:noFill/>
        </p:spPr>
      </p:pic>
      <p:pic>
        <p:nvPicPr>
          <p:cNvPr id="734" name="Picture 734">
            <a:extLst>
              <a:ext uri="{FF2B5EF4-FFF2-40B4-BE49-F238E27FC236}">
                <a16:creationId xmlns:a16="http://schemas.microsoft.com/office/drawing/2014/main" id="{3DECEF8D-D01B-4EE0-7BBE-F7F9819C22CA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06607" y="4272027"/>
            <a:ext cx="287930" cy="1151635"/>
          </a:xfrm>
          <a:prstGeom prst="rect">
            <a:avLst/>
          </a:prstGeom>
          <a:noFill/>
        </p:spPr>
      </p:pic>
      <p:pic>
        <p:nvPicPr>
          <p:cNvPr id="735" name="Picture 735">
            <a:extLst>
              <a:ext uri="{FF2B5EF4-FFF2-40B4-BE49-F238E27FC236}">
                <a16:creationId xmlns:a16="http://schemas.microsoft.com/office/drawing/2014/main" id="{B451B3AA-BA1E-D1F7-930C-FC6FA3AA5BA6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7800" y="5848350"/>
            <a:ext cx="2121407" cy="1162050"/>
          </a:xfrm>
          <a:prstGeom prst="rect">
            <a:avLst/>
          </a:prstGeom>
          <a:noFill/>
        </p:spPr>
      </p:pic>
      <p:pic>
        <p:nvPicPr>
          <p:cNvPr id="736" name="Picture 736">
            <a:extLst>
              <a:ext uri="{FF2B5EF4-FFF2-40B4-BE49-F238E27FC236}">
                <a16:creationId xmlns:a16="http://schemas.microsoft.com/office/drawing/2014/main" id="{84B626A1-B630-A5F3-CD0B-069CE8910CCE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68361" y="5852161"/>
            <a:ext cx="2132838" cy="1158239"/>
          </a:xfrm>
          <a:prstGeom prst="rect">
            <a:avLst/>
          </a:prstGeom>
          <a:noFill/>
        </p:spPr>
      </p:pic>
      <p:pic>
        <p:nvPicPr>
          <p:cNvPr id="737" name="Picture 737">
            <a:extLst>
              <a:ext uri="{FF2B5EF4-FFF2-40B4-BE49-F238E27FC236}">
                <a16:creationId xmlns:a16="http://schemas.microsoft.com/office/drawing/2014/main" id="{B417F7F1-D947-E5AA-24ED-6FB5194787AE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78500" y="5955746"/>
            <a:ext cx="3454400" cy="826054"/>
          </a:xfrm>
          <a:prstGeom prst="rect">
            <a:avLst/>
          </a:prstGeom>
          <a:noFill/>
        </p:spPr>
      </p:pic>
      <p:sp>
        <p:nvSpPr>
          <p:cNvPr id="738" name="Rectangle 738">
            <a:extLst>
              <a:ext uri="{FF2B5EF4-FFF2-40B4-BE49-F238E27FC236}">
                <a16:creationId xmlns:a16="http://schemas.microsoft.com/office/drawing/2014/main" id="{83D7587F-CA96-EC02-DEB3-3971CB7FCB4B}"/>
              </a:ext>
            </a:extLst>
          </p:cNvPr>
          <p:cNvSpPr/>
          <p:nvPr/>
        </p:nvSpPr>
        <p:spPr>
          <a:xfrm>
            <a:off x="910589" y="606575"/>
            <a:ext cx="8236710" cy="7480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0" i="0" spc="0" baseline="0" dirty="0">
                <a:solidFill>
                  <a:srgbClr val="000000"/>
                </a:solidFill>
                <a:latin typeface="ArialMT"/>
              </a:rPr>
              <a:t>Local features: main components</a:t>
            </a:r>
          </a:p>
        </p:txBody>
      </p:sp>
      <p:sp>
        <p:nvSpPr>
          <p:cNvPr id="739" name="Rectangle 739">
            <a:extLst>
              <a:ext uri="{FF2B5EF4-FFF2-40B4-BE49-F238E27FC236}">
                <a16:creationId xmlns:a16="http://schemas.microsoft.com/office/drawing/2014/main" id="{CD77559C-88A8-B03F-72EC-D7EE7C92C37F}"/>
              </a:ext>
            </a:extLst>
          </p:cNvPr>
          <p:cNvSpPr/>
          <p:nvPr/>
        </p:nvSpPr>
        <p:spPr>
          <a:xfrm>
            <a:off x="1005839" y="1590394"/>
            <a:ext cx="3790370" cy="4765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1</a:t>
            </a:r>
            <a:r>
              <a:rPr lang="en-US" sz="2802" b="0" i="0" spc="1556" baseline="0" dirty="0">
                <a:solidFill>
                  <a:srgbClr val="000000"/>
                </a:solidFill>
                <a:latin typeface="ArialMT"/>
              </a:rPr>
              <a:t>)</a:t>
            </a:r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Detection: </a:t>
            </a:r>
            <a:r>
              <a:rPr lang="en-US" sz="2400" b="0" i="0" spc="0" baseline="0" dirty="0">
                <a:solidFill>
                  <a:srgbClr val="000000"/>
                </a:solidFill>
                <a:latin typeface="ArialMT"/>
              </a:rPr>
              <a:t>Identify the </a:t>
            </a:r>
          </a:p>
        </p:txBody>
      </p:sp>
      <p:sp>
        <p:nvSpPr>
          <p:cNvPr id="740" name="Rectangle 740">
            <a:extLst>
              <a:ext uri="{FF2B5EF4-FFF2-40B4-BE49-F238E27FC236}">
                <a16:creationId xmlns:a16="http://schemas.microsoft.com/office/drawing/2014/main" id="{2F070A9C-748E-7D3E-BDE1-16E01DCCC898}"/>
              </a:ext>
            </a:extLst>
          </p:cNvPr>
          <p:cNvSpPr/>
          <p:nvPr/>
        </p:nvSpPr>
        <p:spPr>
          <a:xfrm>
            <a:off x="1520189" y="2025183"/>
            <a:ext cx="1896435" cy="4081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0000"/>
                </a:solidFill>
                <a:latin typeface="ArialMT"/>
              </a:rPr>
              <a:t>interest points</a:t>
            </a:r>
          </a:p>
        </p:txBody>
      </p:sp>
      <p:sp>
        <p:nvSpPr>
          <p:cNvPr id="741" name="Rectangle 741">
            <a:extLst>
              <a:ext uri="{FF2B5EF4-FFF2-40B4-BE49-F238E27FC236}">
                <a16:creationId xmlns:a16="http://schemas.microsoft.com/office/drawing/2014/main" id="{1DCCE29C-B7DF-FB33-3E06-9AA268E0B948}"/>
              </a:ext>
            </a:extLst>
          </p:cNvPr>
          <p:cNvSpPr/>
          <p:nvPr/>
        </p:nvSpPr>
        <p:spPr>
          <a:xfrm>
            <a:off x="1005839" y="3199738"/>
            <a:ext cx="4546274" cy="120873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2</a:t>
            </a:r>
            <a:r>
              <a:rPr lang="en-US" sz="2802" b="0" i="0" spc="1556" baseline="0" dirty="0">
                <a:solidFill>
                  <a:srgbClr val="000000"/>
                </a:solidFill>
                <a:latin typeface="ArialMT"/>
              </a:rPr>
              <a:t>)</a:t>
            </a:r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Description </a:t>
            </a:r>
            <a:r>
              <a:rPr lang="en-US" sz="2400" b="0" i="0" spc="0" baseline="0" dirty="0">
                <a:solidFill>
                  <a:srgbClr val="000000"/>
                </a:solidFill>
                <a:latin typeface="ArialMT"/>
              </a:rPr>
              <a:t>:Extract</a:t>
            </a:r>
            <a:r>
              <a:rPr lang="en-US" sz="2400" b="0" i="0" spc="-13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2400" b="0" i="0" spc="0" baseline="0" dirty="0">
                <a:solidFill>
                  <a:srgbClr val="000000"/>
                </a:solidFill>
                <a:latin typeface="ArialMT"/>
              </a:rPr>
              <a:t>feature </a:t>
            </a:r>
          </a:p>
          <a:p>
            <a:pPr marL="514350">
              <a:lnSpc>
                <a:spcPts val="2885"/>
              </a:lnSpc>
            </a:pPr>
            <a:r>
              <a:rPr lang="en-US" sz="2400" b="0" i="0" spc="0" baseline="0" dirty="0">
                <a:solidFill>
                  <a:srgbClr val="000000"/>
                </a:solidFill>
                <a:latin typeface="ArialMT"/>
              </a:rPr>
              <a:t>vector descriptor surrounding </a:t>
            </a:r>
          </a:p>
          <a:p>
            <a:pPr marL="514350">
              <a:lnSpc>
                <a:spcPts val="2879"/>
              </a:lnSpc>
            </a:pPr>
            <a:r>
              <a:rPr lang="en-US" sz="2400" b="0" i="0" spc="0" baseline="0" dirty="0">
                <a:solidFill>
                  <a:srgbClr val="000000"/>
                </a:solidFill>
                <a:latin typeface="ArialMT"/>
              </a:rPr>
              <a:t>each interest point.</a:t>
            </a:r>
          </a:p>
        </p:txBody>
      </p:sp>
      <p:sp>
        <p:nvSpPr>
          <p:cNvPr id="742" name="Rectangle 742">
            <a:extLst>
              <a:ext uri="{FF2B5EF4-FFF2-40B4-BE49-F238E27FC236}">
                <a16:creationId xmlns:a16="http://schemas.microsoft.com/office/drawing/2014/main" id="{CBE627C0-96B2-428F-6C1B-B09CCEB4E468}"/>
              </a:ext>
            </a:extLst>
          </p:cNvPr>
          <p:cNvSpPr/>
          <p:nvPr/>
        </p:nvSpPr>
        <p:spPr>
          <a:xfrm>
            <a:off x="1005839" y="5174842"/>
            <a:ext cx="4021775" cy="84297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3</a:t>
            </a:r>
            <a:r>
              <a:rPr lang="en-US" sz="2802" b="0" i="0" spc="1556" baseline="0" dirty="0">
                <a:solidFill>
                  <a:srgbClr val="000000"/>
                </a:solidFill>
                <a:latin typeface="ArialMT"/>
              </a:rPr>
              <a:t>)</a:t>
            </a:r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Matching: </a:t>
            </a:r>
            <a:r>
              <a:rPr lang="en-US" sz="2400" b="0" i="0" spc="0" baseline="0" dirty="0">
                <a:solidFill>
                  <a:srgbClr val="000000"/>
                </a:solidFill>
                <a:latin typeface="ArialMT"/>
              </a:rPr>
              <a:t>Determine </a:t>
            </a:r>
          </a:p>
          <a:p>
            <a:pPr marL="514350">
              <a:lnSpc>
                <a:spcPts val="2885"/>
              </a:lnSpc>
            </a:pPr>
            <a:r>
              <a:rPr lang="en-US" sz="2400" b="0" i="0" spc="0" baseline="0" dirty="0">
                <a:solidFill>
                  <a:srgbClr val="000000"/>
                </a:solidFill>
                <a:latin typeface="ArialMT"/>
              </a:rPr>
              <a:t>correspondence between </a:t>
            </a:r>
          </a:p>
        </p:txBody>
      </p:sp>
      <p:sp>
        <p:nvSpPr>
          <p:cNvPr id="743" name="Rectangle 743">
            <a:extLst>
              <a:ext uri="{FF2B5EF4-FFF2-40B4-BE49-F238E27FC236}">
                <a16:creationId xmlns:a16="http://schemas.microsoft.com/office/drawing/2014/main" id="{27532EF5-2B69-0FE8-C9EB-3D3EBAE77183}"/>
              </a:ext>
            </a:extLst>
          </p:cNvPr>
          <p:cNvSpPr/>
          <p:nvPr/>
        </p:nvSpPr>
        <p:spPr>
          <a:xfrm>
            <a:off x="1520189" y="5975391"/>
            <a:ext cx="3219175" cy="4081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0000"/>
                </a:solidFill>
                <a:latin typeface="ArialMT"/>
              </a:rPr>
              <a:t>descriptors in two views</a:t>
            </a:r>
          </a:p>
        </p:txBody>
      </p:sp>
      <p:sp>
        <p:nvSpPr>
          <p:cNvPr id="744" name="Rectangle 744">
            <a:extLst>
              <a:ext uri="{FF2B5EF4-FFF2-40B4-BE49-F238E27FC236}">
                <a16:creationId xmlns:a16="http://schemas.microsoft.com/office/drawing/2014/main" id="{F47B6D7C-26A5-F7D3-E33B-3FD88718B02C}"/>
              </a:ext>
            </a:extLst>
          </p:cNvPr>
          <p:cNvSpPr/>
          <p:nvPr/>
        </p:nvSpPr>
        <p:spPr>
          <a:xfrm>
            <a:off x="5383521" y="3385796"/>
            <a:ext cx="2228908" cy="5768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595" b="1" i="0" spc="-26" baseline="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94" b="0" i="0" spc="742" baseline="-42797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595" b="0" i="0" spc="398" baseline="0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2595" b="0" i="0" spc="191" baseline="0" dirty="0">
                <a:solidFill>
                  <a:srgbClr val="000000"/>
                </a:solidFill>
                <a:latin typeface="Times New Roman"/>
              </a:rPr>
              <a:t>[</a:t>
            </a:r>
            <a:r>
              <a:rPr lang="en-US" sz="2595" b="0" i="1" spc="-151" baseline="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94" b="0" i="0" spc="-470" baseline="-42797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94" b="0" i="0" spc="-43" baseline="52273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94" b="0" i="0" spc="-38" baseline="52273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94" b="0" i="0" spc="269" baseline="52273" dirty="0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sz="2595" b="0" i="0" spc="0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595" b="0" i="0" spc="0" baseline="0" dirty="0">
                <a:solidFill>
                  <a:srgbClr val="000000"/>
                </a:solidFill>
                <a:latin typeface="MT Extra"/>
              </a:rPr>
              <a:t></a:t>
            </a:r>
            <a:r>
              <a:rPr lang="en-US" sz="2595" b="0" i="0" spc="443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595" b="0" i="1" spc="0" baseline="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94" b="0" i="1" spc="-638" baseline="-42797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294" b="0" i="0" spc="-43" baseline="52273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94" b="0" i="0" spc="-38" baseline="52273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94" b="0" i="0" spc="311" baseline="52273" dirty="0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sz="2595" b="0" i="0" spc="311" baseline="0" dirty="0">
                <a:solidFill>
                  <a:srgbClr val="000000"/>
                </a:solidFill>
                <a:latin typeface="Times New Roman"/>
              </a:rPr>
              <a:t>]</a:t>
            </a:r>
          </a:p>
        </p:txBody>
      </p:sp>
      <p:sp>
        <p:nvSpPr>
          <p:cNvPr id="745" name="Rectangle 745">
            <a:extLst>
              <a:ext uri="{FF2B5EF4-FFF2-40B4-BE49-F238E27FC236}">
                <a16:creationId xmlns:a16="http://schemas.microsoft.com/office/drawing/2014/main" id="{88A53273-17AC-E633-DC26-1A4840F88EBF}"/>
              </a:ext>
            </a:extLst>
          </p:cNvPr>
          <p:cNvSpPr/>
          <p:nvPr/>
        </p:nvSpPr>
        <p:spPr>
          <a:xfrm>
            <a:off x="7226038" y="5202406"/>
            <a:ext cx="2347014" cy="5928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667" b="1" i="0" spc="106" baseline="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357" b="0" i="0" spc="841" baseline="-42794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667" b="0" i="0" spc="371" baseline="0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2667" b="0" i="0" spc="167" baseline="0" dirty="0">
                <a:solidFill>
                  <a:srgbClr val="000000"/>
                </a:solidFill>
                <a:latin typeface="Times New Roman"/>
              </a:rPr>
              <a:t>[</a:t>
            </a:r>
            <a:r>
              <a:rPr lang="en-US" sz="2667" b="0" i="1" spc="-183" baseline="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357" b="0" i="0" spc="-485" baseline="-42794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357" b="0" i="0" spc="111" baseline="52173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357" b="0" i="0" spc="0" baseline="52173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357" b="0" i="0" spc="255" baseline="52173" dirty="0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sz="2667" b="0" i="0" spc="0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667" b="0" i="0" spc="0" baseline="0" dirty="0">
                <a:solidFill>
                  <a:srgbClr val="000000"/>
                </a:solidFill>
                <a:latin typeface="MT Extra"/>
              </a:rPr>
              <a:t></a:t>
            </a:r>
            <a:r>
              <a:rPr lang="en-US" sz="2667" b="0" i="0" spc="431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667" b="0" i="1" spc="-15" baseline="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357" b="0" i="1" spc="-653" baseline="-42794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357" b="0" i="0" spc="111" baseline="52173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357" b="0" i="0" spc="0" baseline="52173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357" b="0" i="0" spc="297" baseline="52173" dirty="0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sz="2667" b="0" i="0" spc="297" baseline="0" dirty="0">
                <a:solidFill>
                  <a:srgbClr val="000000"/>
                </a:solidFill>
                <a:latin typeface="Times New Roman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507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Freeform 1167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68" name="Freeform 1168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69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170" name="Freeform 1170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71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172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173" name="Freeform 1173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74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sp>
        <p:nvSpPr>
          <p:cNvPr id="1175" name="Freeform 1175"/>
          <p:cNvSpPr/>
          <p:nvPr/>
        </p:nvSpPr>
        <p:spPr>
          <a:xfrm rot="5400000">
            <a:off x="4949190" y="4547616"/>
            <a:ext cx="0" cy="1025652"/>
          </a:xfrm>
          <a:custGeom>
            <a:avLst/>
            <a:gdLst/>
            <a:ahLst/>
            <a:cxnLst/>
            <a:rect l="0" t="0" r="0" b="0"/>
            <a:pathLst>
              <a:path h="1025652">
                <a:moveTo>
                  <a:pt x="0" y="1025652"/>
                </a:moveTo>
                <a:lnTo>
                  <a:pt x="0" y="0"/>
                </a:lnTo>
              </a:path>
            </a:pathLst>
          </a:custGeom>
          <a:noFill/>
          <a:ln w="13525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76" name="Freeform 1176"/>
          <p:cNvSpPr/>
          <p:nvPr/>
        </p:nvSpPr>
        <p:spPr>
          <a:xfrm rot="5400000">
            <a:off x="6604253" y="4553712"/>
            <a:ext cx="0" cy="1013460"/>
          </a:xfrm>
          <a:custGeom>
            <a:avLst/>
            <a:gdLst/>
            <a:ahLst/>
            <a:cxnLst/>
            <a:rect l="0" t="0" r="0" b="0"/>
            <a:pathLst>
              <a:path h="1013460">
                <a:moveTo>
                  <a:pt x="0" y="1013460"/>
                </a:moveTo>
                <a:lnTo>
                  <a:pt x="0" y="0"/>
                </a:lnTo>
              </a:path>
            </a:pathLst>
          </a:custGeom>
          <a:noFill/>
          <a:ln w="13525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77" name="Rectangle 1177"/>
          <p:cNvSpPr/>
          <p:nvPr/>
        </p:nvSpPr>
        <p:spPr>
          <a:xfrm>
            <a:off x="1699260" y="1330475"/>
            <a:ext cx="3511075" cy="7480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Taylor Series</a:t>
            </a:r>
          </a:p>
        </p:txBody>
      </p:sp>
      <p:sp>
        <p:nvSpPr>
          <p:cNvPr id="1178" name="Rectangle 1178"/>
          <p:cNvSpPr/>
          <p:nvPr/>
        </p:nvSpPr>
        <p:spPr>
          <a:xfrm>
            <a:off x="1463039" y="3658088"/>
            <a:ext cx="6442382" cy="33082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72922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ƒ(x) 	Can be </a:t>
            </a:r>
            <a:r>
              <a:rPr lang="en-US" sz="1800" b="0" i="0" spc="-13" baseline="0" dirty="0">
                <a:solidFill>
                  <a:srgbClr val="000000"/>
                </a:solidFill>
                <a:latin typeface="Tahoma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ep</a:t>
            </a:r>
            <a:r>
              <a:rPr lang="en-US" sz="1800" b="0" i="0" spc="-13" baseline="0" dirty="0">
                <a:solidFill>
                  <a:srgbClr val="000000"/>
                </a:solidFill>
                <a:latin typeface="Tahoma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esented at point</a:t>
            </a:r>
            <a:r>
              <a:rPr lang="en-US" sz="1800" b="0" i="0" spc="-23" baseline="0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a   in terms of its deri</a:t>
            </a:r>
            <a:r>
              <a:rPr lang="en-US" sz="1800" b="0" i="0" spc="-39" baseline="0" dirty="0">
                <a:solidFill>
                  <a:srgbClr val="000000"/>
                </a:solidFill>
                <a:latin typeface="Tahoma"/>
              </a:rPr>
              <a:t>v</a:t>
            </a:r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ati</a:t>
            </a:r>
            <a:r>
              <a:rPr lang="en-US" sz="1800" b="0" i="0" spc="-15" baseline="0" dirty="0">
                <a:solidFill>
                  <a:srgbClr val="000000"/>
                </a:solidFill>
                <a:latin typeface="Tahoma"/>
              </a:rPr>
              <a:t>v</a:t>
            </a:r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es</a:t>
            </a:r>
          </a:p>
        </p:txBody>
      </p:sp>
      <p:sp>
        <p:nvSpPr>
          <p:cNvPr id="1179" name="Rectangle 1179"/>
          <p:cNvSpPr/>
          <p:nvPr/>
        </p:nvSpPr>
        <p:spPr>
          <a:xfrm>
            <a:off x="1176455" y="4735067"/>
            <a:ext cx="6942859" cy="5696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99468" algn="l"/>
                <a:tab pos="634785" algn="l"/>
                <a:tab pos="1233686" algn="l"/>
                <a:tab pos="3409210" algn="l"/>
                <a:tab pos="4367065" algn="l"/>
                <a:tab pos="5069634" algn="l"/>
                <a:tab pos="6016063" algn="l"/>
              </a:tabLst>
            </a:pPr>
            <a:r>
              <a:rPr lang="en-US" sz="2563" b="0" i="1" spc="0" baseline="0" dirty="0">
                <a:solidFill>
                  <a:srgbClr val="000000"/>
                </a:solidFill>
                <a:latin typeface="Times New Roman"/>
              </a:rPr>
              <a:t>f	x	</a:t>
            </a:r>
            <a:r>
              <a:rPr lang="en-US" sz="2563" b="0" i="0" spc="1070" baseline="0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2563" b="0" i="1" spc="0" baseline="0" dirty="0">
                <a:solidFill>
                  <a:srgbClr val="000000"/>
                </a:solidFill>
                <a:latin typeface="Times New Roman"/>
              </a:rPr>
              <a:t>f	</a:t>
            </a:r>
            <a:r>
              <a:rPr lang="en-US" sz="2563" b="0" i="1" spc="1358" baseline="0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563" b="0" i="0" spc="1472" baseline="0" dirty="0">
                <a:solidFill>
                  <a:srgbClr val="000000"/>
                </a:solidFill>
                <a:latin typeface="Symbol"/>
              </a:rPr>
              <a:t></a:t>
            </a:r>
            <a:r>
              <a:rPr lang="en-US" sz="2563" b="0" i="1" spc="458" baseline="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563" b="0" i="0" spc="434" baseline="0" dirty="0">
                <a:solidFill>
                  <a:srgbClr val="000000"/>
                </a:solidFill>
                <a:latin typeface="Symbol"/>
              </a:rPr>
              <a:t></a:t>
            </a:r>
            <a:r>
              <a:rPr lang="en-US" sz="2563" b="0" i="1" spc="1472" baseline="0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563" b="0" i="1" spc="229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265" b="0" i="1" spc="721" baseline="-4293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563" b="0" i="0" spc="0" baseline="0" dirty="0">
                <a:solidFill>
                  <a:srgbClr val="000000"/>
                </a:solidFill>
                <a:latin typeface="Symbol"/>
              </a:rPr>
              <a:t>	</a:t>
            </a:r>
            <a:r>
              <a:rPr lang="en-US" sz="3883" b="0" i="1" spc="458" baseline="6319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3883" b="0" i="0" spc="434" baseline="63190" dirty="0">
                <a:solidFill>
                  <a:srgbClr val="000000"/>
                </a:solidFill>
                <a:latin typeface="Symbol"/>
              </a:rPr>
              <a:t></a:t>
            </a:r>
            <a:r>
              <a:rPr lang="en-US" sz="3883" b="0" i="1" spc="0" baseline="63190" dirty="0">
                <a:solidFill>
                  <a:srgbClr val="000000"/>
                </a:solidFill>
                <a:latin typeface="Times New Roman"/>
              </a:rPr>
              <a:t>a	</a:t>
            </a:r>
            <a:r>
              <a:rPr lang="en-US" sz="2563" b="0" i="1" spc="769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265" b="0" i="1" spc="0" baseline="-4293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65" b="0" i="1" spc="-285" baseline="-4293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563" b="0" i="0" spc="0" baseline="0" dirty="0">
                <a:solidFill>
                  <a:srgbClr val="000000"/>
                </a:solidFill>
                <a:latin typeface="Symbol"/>
              </a:rPr>
              <a:t>	</a:t>
            </a:r>
            <a:r>
              <a:rPr lang="en-US" sz="3883" b="0" i="1" spc="464" baseline="6319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3883" b="0" i="0" spc="428" baseline="63190" dirty="0">
                <a:solidFill>
                  <a:srgbClr val="000000"/>
                </a:solidFill>
                <a:latin typeface="Symbol"/>
              </a:rPr>
              <a:t></a:t>
            </a:r>
            <a:r>
              <a:rPr lang="en-US" sz="3883" b="0" i="1" spc="0" baseline="63190" dirty="0">
                <a:solidFill>
                  <a:srgbClr val="000000"/>
                </a:solidFill>
                <a:latin typeface="Times New Roman"/>
              </a:rPr>
              <a:t>a	</a:t>
            </a:r>
            <a:r>
              <a:rPr lang="en-US" sz="2563" b="0" i="1" spc="769" baseline="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265" b="0" i="1" spc="0" baseline="-42930" dirty="0">
                <a:solidFill>
                  <a:srgbClr val="000000"/>
                </a:solidFill>
                <a:latin typeface="Times New Roman"/>
              </a:rPr>
              <a:t>xx</a:t>
            </a:r>
            <a:r>
              <a:rPr lang="en-US" sz="2265" b="0" i="1" spc="-300" baseline="-4293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563" b="0" i="0" spc="152" baseline="0" dirty="0">
                <a:solidFill>
                  <a:srgbClr val="000000"/>
                </a:solidFill>
                <a:latin typeface="Symbol"/>
              </a:rPr>
              <a:t></a:t>
            </a:r>
            <a:r>
              <a:rPr lang="en-US" sz="2563" b="0" i="0" spc="152" baseline="0" dirty="0">
                <a:solidFill>
                  <a:srgbClr val="000000"/>
                </a:solidFill>
                <a:latin typeface="MT Extra"/>
              </a:rPr>
              <a:t></a:t>
            </a:r>
          </a:p>
        </p:txBody>
      </p:sp>
      <p:sp>
        <p:nvSpPr>
          <p:cNvPr id="1180" name="Rectangle 1180"/>
          <p:cNvSpPr/>
          <p:nvPr/>
        </p:nvSpPr>
        <p:spPr>
          <a:xfrm>
            <a:off x="6502842" y="5034307"/>
            <a:ext cx="234905" cy="432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563" b="0" i="0" spc="-286" baseline="0" dirty="0">
                <a:solidFill>
                  <a:srgbClr val="000000"/>
                </a:solidFill>
                <a:latin typeface="Times New Roman"/>
              </a:rPr>
              <a:t>3!</a:t>
            </a:r>
          </a:p>
        </p:txBody>
      </p:sp>
      <p:sp>
        <p:nvSpPr>
          <p:cNvPr id="1181" name="Rectangle 1181"/>
          <p:cNvSpPr/>
          <p:nvPr/>
        </p:nvSpPr>
        <p:spPr>
          <a:xfrm>
            <a:off x="6114230" y="4574068"/>
            <a:ext cx="849828" cy="432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41410" algn="l"/>
                <a:tab pos="741410" algn="l"/>
              </a:tabLst>
            </a:pPr>
            <a:r>
              <a:rPr lang="en-US" sz="2563" b="0" i="0" spc="0" baseline="0" dirty="0">
                <a:solidFill>
                  <a:srgbClr val="000000"/>
                </a:solidFill>
                <a:latin typeface="Times New Roman"/>
              </a:rPr>
              <a:t>(	)	</a:t>
            </a:r>
          </a:p>
        </p:txBody>
      </p:sp>
      <p:sp>
        <p:nvSpPr>
          <p:cNvPr id="1182" name="Rectangle 1182"/>
          <p:cNvSpPr/>
          <p:nvPr/>
        </p:nvSpPr>
        <p:spPr>
          <a:xfrm>
            <a:off x="4847790" y="5034307"/>
            <a:ext cx="245584" cy="432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563" b="0" i="0" spc="-202" baseline="0" dirty="0">
                <a:solidFill>
                  <a:srgbClr val="000000"/>
                </a:solidFill>
                <a:latin typeface="Times New Roman"/>
              </a:rPr>
              <a:t>2!</a:t>
            </a:r>
          </a:p>
        </p:txBody>
      </p:sp>
      <p:sp>
        <p:nvSpPr>
          <p:cNvPr id="1183" name="Rectangle 1183"/>
          <p:cNvSpPr/>
          <p:nvPr/>
        </p:nvSpPr>
        <p:spPr>
          <a:xfrm>
            <a:off x="4453838" y="4574068"/>
            <a:ext cx="849079" cy="432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40661" algn="l"/>
                <a:tab pos="740661" algn="l"/>
              </a:tabLst>
            </a:pPr>
            <a:r>
              <a:rPr lang="en-US" sz="2563" b="0" i="0" spc="0" baseline="0" dirty="0">
                <a:solidFill>
                  <a:srgbClr val="000000"/>
                </a:solidFill>
                <a:latin typeface="Times New Roman"/>
              </a:rPr>
              <a:t>(	)	</a:t>
            </a:r>
          </a:p>
        </p:txBody>
      </p:sp>
      <p:sp>
        <p:nvSpPr>
          <p:cNvPr id="1184" name="Rectangle 1184"/>
          <p:cNvSpPr/>
          <p:nvPr/>
        </p:nvSpPr>
        <p:spPr>
          <a:xfrm>
            <a:off x="1344129" y="4779802"/>
            <a:ext cx="2484336" cy="432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949455" algn="l"/>
                <a:tab pos="1634507" algn="l"/>
                <a:tab pos="2375918" algn="l"/>
                <a:tab pos="2375918" algn="l"/>
              </a:tabLst>
            </a:pPr>
            <a:r>
              <a:rPr lang="en-US" sz="2563" b="0" i="0" spc="1384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563" b="0" i="0" spc="0" baseline="0" dirty="0">
                <a:solidFill>
                  <a:srgbClr val="000000"/>
                </a:solidFill>
                <a:latin typeface="Times New Roman"/>
              </a:rPr>
              <a:t>)	</a:t>
            </a:r>
            <a:r>
              <a:rPr lang="en-US" sz="2563" b="0" i="0" spc="1426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563" b="0" i="0" spc="0" baseline="0" dirty="0">
                <a:solidFill>
                  <a:srgbClr val="000000"/>
                </a:solidFill>
                <a:latin typeface="Times New Roman"/>
              </a:rPr>
              <a:t>)	(	)	</a:t>
            </a:r>
          </a:p>
        </p:txBody>
      </p:sp>
      <p:sp>
        <p:nvSpPr>
          <p:cNvPr id="1185" name="Rectangle 1185"/>
          <p:cNvSpPr/>
          <p:nvPr/>
        </p:nvSpPr>
        <p:spPr>
          <a:xfrm>
            <a:off x="5319526" y="4579425"/>
            <a:ext cx="1749258" cy="2522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654297" algn="l"/>
                <a:tab pos="1654297" algn="l"/>
              </a:tabLst>
            </a:pPr>
            <a:r>
              <a:rPr lang="en-US" sz="1495" b="0" i="0" spc="0" baseline="0" dirty="0">
                <a:solidFill>
                  <a:srgbClr val="000000"/>
                </a:solidFill>
                <a:latin typeface="Times New Roman"/>
              </a:rPr>
              <a:t>2	3	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Freeform 1186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87" name="Freeform 1187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88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189" name="Freeform 1189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90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191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192" name="Freeform 1192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93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sp>
        <p:nvSpPr>
          <p:cNvPr id="1194" name="Rectangle 1194"/>
          <p:cNvSpPr/>
          <p:nvPr/>
        </p:nvSpPr>
        <p:spPr>
          <a:xfrm>
            <a:off x="1699260" y="1330475"/>
            <a:ext cx="3511075" cy="7480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Taylor Series</a:t>
            </a:r>
          </a:p>
        </p:txBody>
      </p:sp>
      <p:sp>
        <p:nvSpPr>
          <p:cNvPr id="1195" name="Rectangle 1195"/>
          <p:cNvSpPr/>
          <p:nvPr/>
        </p:nvSpPr>
        <p:spPr>
          <a:xfrm>
            <a:off x="1253525" y="3347335"/>
            <a:ext cx="6693062" cy="53044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569" b="0" i="1" spc="302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569" b="0" i="0" spc="182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569" b="0" i="1" spc="461" baseline="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569" b="0" i="0" spc="389" baseline="0" dirty="0">
                <a:solidFill>
                  <a:srgbClr val="000000"/>
                </a:solidFill>
                <a:latin typeface="Symbol"/>
              </a:rPr>
              <a:t></a:t>
            </a:r>
            <a:r>
              <a:rPr lang="en-US" sz="2569" b="0" i="1" spc="0" baseline="0" dirty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sz="2569" b="0" i="0" spc="557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569" b="0" i="1" spc="497" baseline="0" dirty="0">
                <a:solidFill>
                  <a:srgbClr val="000000"/>
                </a:solidFill>
                <a:latin typeface="Times New Roman"/>
              </a:rPr>
              <a:t>y</a:t>
            </a:r>
            <a:r>
              <a:rPr lang="en-US" sz="2569" b="0" i="0" spc="431" baseline="0" dirty="0">
                <a:solidFill>
                  <a:srgbClr val="000000"/>
                </a:solidFill>
                <a:latin typeface="Symbol"/>
              </a:rPr>
              <a:t></a:t>
            </a:r>
            <a:r>
              <a:rPr lang="en-US" sz="2569" b="0" i="1" spc="0" baseline="0" dirty="0">
                <a:solidFill>
                  <a:srgbClr val="000000"/>
                </a:solidFill>
                <a:latin typeface="Times New Roman"/>
              </a:rPr>
              <a:t>v</a:t>
            </a:r>
            <a:r>
              <a:rPr lang="en-US" sz="2569" b="0" i="0" spc="584" baseline="0" dirty="0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sz="2569" b="0" i="0" spc="671" baseline="0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2569" b="0" i="1" spc="302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569" b="0" i="0" spc="182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569" b="0" i="1" spc="0" baseline="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569" b="0" i="0" spc="557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569" b="0" i="1" spc="101" baseline="0" dirty="0">
                <a:solidFill>
                  <a:srgbClr val="000000"/>
                </a:solidFill>
                <a:latin typeface="Times New Roman"/>
              </a:rPr>
              <a:t>y</a:t>
            </a:r>
            <a:r>
              <a:rPr lang="en-US" sz="2569" b="0" i="0" spc="422" baseline="0" dirty="0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sz="2569" b="0" i="0" spc="551" baseline="0" dirty="0">
                <a:solidFill>
                  <a:srgbClr val="000000"/>
                </a:solidFill>
                <a:latin typeface="Symbol"/>
              </a:rPr>
              <a:t></a:t>
            </a:r>
            <a:r>
              <a:rPr lang="en-US" sz="2569" b="0" i="1" spc="248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70" b="0" i="1" spc="318" baseline="-42836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569" b="0" i="0" spc="182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569" b="0" i="1" spc="461" baseline="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569" b="0" i="0" spc="389" baseline="0" dirty="0">
                <a:solidFill>
                  <a:srgbClr val="000000"/>
                </a:solidFill>
                <a:latin typeface="Symbol"/>
              </a:rPr>
              <a:t></a:t>
            </a:r>
            <a:r>
              <a:rPr lang="en-US" sz="2569" b="0" i="1" spc="515" baseline="0" dirty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sz="2569" b="0" i="0" spc="545" baseline="0" dirty="0">
                <a:solidFill>
                  <a:srgbClr val="000000"/>
                </a:solidFill>
                <a:latin typeface="Symbol"/>
              </a:rPr>
              <a:t></a:t>
            </a:r>
            <a:r>
              <a:rPr lang="en-US" sz="2569" b="0" i="1" spc="0" baseline="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569" b="0" i="0" spc="422" baseline="0" dirty="0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sz="2569" b="0" i="0" spc="551" baseline="0" dirty="0">
                <a:solidFill>
                  <a:srgbClr val="000000"/>
                </a:solidFill>
                <a:latin typeface="Symbol"/>
              </a:rPr>
              <a:t></a:t>
            </a:r>
            <a:r>
              <a:rPr lang="en-US" sz="2569" b="0" i="1" spc="314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70" b="0" i="1" spc="348" baseline="-42836" dirty="0">
                <a:solidFill>
                  <a:srgbClr val="000000"/>
                </a:solidFill>
                <a:latin typeface="Times New Roman"/>
              </a:rPr>
              <a:t>y</a:t>
            </a:r>
            <a:r>
              <a:rPr lang="en-US" sz="2569" b="0" i="0" spc="302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569" b="0" i="1" spc="497" baseline="0" dirty="0">
                <a:solidFill>
                  <a:srgbClr val="000000"/>
                </a:solidFill>
                <a:latin typeface="Times New Roman"/>
              </a:rPr>
              <a:t>y</a:t>
            </a:r>
            <a:r>
              <a:rPr lang="en-US" sz="2569" b="0" i="0" spc="431" baseline="0" dirty="0">
                <a:solidFill>
                  <a:srgbClr val="000000"/>
                </a:solidFill>
                <a:latin typeface="Symbol"/>
              </a:rPr>
              <a:t></a:t>
            </a:r>
            <a:r>
              <a:rPr lang="en-US" sz="2569" b="0" i="1" spc="455" baseline="0" dirty="0">
                <a:solidFill>
                  <a:srgbClr val="000000"/>
                </a:solidFill>
                <a:latin typeface="Times New Roman"/>
              </a:rPr>
              <a:t>v</a:t>
            </a:r>
            <a:r>
              <a:rPr lang="en-US" sz="2569" b="0" i="0" spc="671" baseline="0" dirty="0">
                <a:solidFill>
                  <a:srgbClr val="000000"/>
                </a:solidFill>
                <a:latin typeface="Symbol"/>
              </a:rPr>
              <a:t></a:t>
            </a:r>
            <a:r>
              <a:rPr lang="en-US" sz="2569" b="0" i="1" spc="0" baseline="0" dirty="0">
                <a:solidFill>
                  <a:srgbClr val="000000"/>
                </a:solidFill>
                <a:latin typeface="Times New Roman"/>
              </a:rPr>
              <a:t>y</a:t>
            </a:r>
            <a:r>
              <a:rPr lang="en-US" sz="2569" b="0" i="0" spc="0" baseline="0" dirty="0">
                <a:solidFill>
                  <a:srgbClr val="000000"/>
                </a:solidFill>
                <a:latin typeface="Times New Roman"/>
              </a:rPr>
              <a:t>)</a:t>
            </a:r>
          </a:p>
        </p:txBody>
      </p:sp>
      <p:sp>
        <p:nvSpPr>
          <p:cNvPr id="1196" name="Rectangle 1196"/>
          <p:cNvSpPr/>
          <p:nvPr/>
        </p:nvSpPr>
        <p:spPr>
          <a:xfrm>
            <a:off x="2002592" y="4642720"/>
            <a:ext cx="4333536" cy="5304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569" b="0" i="1" spc="302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569" b="0" i="0" spc="182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569" b="0" i="1" spc="460" baseline="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569" b="0" i="0" spc="389" baseline="0" dirty="0">
                <a:solidFill>
                  <a:srgbClr val="000000"/>
                </a:solidFill>
                <a:latin typeface="Symbol"/>
              </a:rPr>
              <a:t></a:t>
            </a:r>
            <a:r>
              <a:rPr lang="en-US" sz="2569" b="0" i="1" spc="0" baseline="0" dirty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sz="2569" b="0" i="0" spc="557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569" b="0" i="1" spc="497" baseline="0" dirty="0">
                <a:solidFill>
                  <a:srgbClr val="000000"/>
                </a:solidFill>
                <a:latin typeface="Times New Roman"/>
              </a:rPr>
              <a:t>y</a:t>
            </a:r>
            <a:r>
              <a:rPr lang="en-US" sz="2569" b="0" i="0" spc="431" baseline="0" dirty="0">
                <a:solidFill>
                  <a:srgbClr val="000000"/>
                </a:solidFill>
                <a:latin typeface="Symbol"/>
              </a:rPr>
              <a:t></a:t>
            </a:r>
            <a:r>
              <a:rPr lang="en-US" sz="2569" b="0" i="1" spc="0" baseline="0" dirty="0">
                <a:solidFill>
                  <a:srgbClr val="000000"/>
                </a:solidFill>
                <a:latin typeface="Times New Roman"/>
              </a:rPr>
              <a:t>v</a:t>
            </a:r>
            <a:r>
              <a:rPr lang="en-US" sz="2569" b="0" i="0" spc="578" baseline="0" dirty="0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sz="2569" b="0" i="0" spc="671" baseline="0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2569" b="0" i="1" spc="302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569" b="0" i="0" spc="182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569" b="0" i="1" spc="0" baseline="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569" b="0" i="0" spc="557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569" b="0" i="1" spc="0" baseline="0" dirty="0">
                <a:solidFill>
                  <a:srgbClr val="000000"/>
                </a:solidFill>
                <a:latin typeface="Times New Roman"/>
              </a:rPr>
              <a:t>y</a:t>
            </a:r>
            <a:r>
              <a:rPr lang="en-US" sz="2569" b="0" i="0" spc="422" baseline="0" dirty="0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sz="2569" b="0" i="0" spc="551" baseline="0" dirty="0">
                <a:solidFill>
                  <a:srgbClr val="000000"/>
                </a:solidFill>
                <a:latin typeface="Symbol"/>
              </a:rPr>
              <a:t></a:t>
            </a:r>
            <a:r>
              <a:rPr lang="en-US" sz="2569" b="0" i="1" spc="248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70" b="0" i="1" spc="0" baseline="-42844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569" b="0" i="1" spc="509" baseline="0" dirty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sz="2569" b="0" i="0" spc="551" baseline="0" dirty="0">
                <a:solidFill>
                  <a:srgbClr val="000000"/>
                </a:solidFill>
                <a:latin typeface="Symbol"/>
              </a:rPr>
              <a:t></a:t>
            </a:r>
            <a:r>
              <a:rPr lang="en-US" sz="2569" b="0" i="1" spc="314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70" b="0" i="1" spc="150" baseline="-42844" dirty="0">
                <a:solidFill>
                  <a:srgbClr val="000000"/>
                </a:solidFill>
                <a:latin typeface="Times New Roman"/>
              </a:rPr>
              <a:t>y</a:t>
            </a:r>
            <a:r>
              <a:rPr lang="en-US" sz="2569" b="0" i="1" spc="150" baseline="0" dirty="0">
                <a:solidFill>
                  <a:srgbClr val="000000"/>
                </a:solidFill>
                <a:latin typeface="Times New Roman"/>
              </a:rPr>
              <a:t>v</a:t>
            </a:r>
          </a:p>
        </p:txBody>
      </p:sp>
      <p:sp>
        <p:nvSpPr>
          <p:cNvPr id="1197" name="Rectangle 1197"/>
          <p:cNvSpPr/>
          <p:nvPr/>
        </p:nvSpPr>
        <p:spPr>
          <a:xfrm>
            <a:off x="1425684" y="2634824"/>
            <a:ext cx="4200964" cy="47930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569" b="0" i="0" spc="0" baseline="0" dirty="0">
                <a:solidFill>
                  <a:srgbClr val="000000"/>
                </a:solidFill>
                <a:latin typeface="Times New Roman"/>
              </a:rPr>
              <a:t>Expres</a:t>
            </a:r>
            <a:r>
              <a:rPr lang="en-US" sz="2569" b="0" i="0" spc="-108" baseline="0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569" b="0" i="0" spc="0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569" b="0" i="1" spc="302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569" b="0" i="0" spc="236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569" b="0" i="1" spc="545" baseline="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569" b="0" i="0" spc="467" baseline="0" dirty="0">
                <a:solidFill>
                  <a:srgbClr val="000000"/>
                </a:solidFill>
                <a:latin typeface="Symbol"/>
              </a:rPr>
              <a:t></a:t>
            </a:r>
            <a:r>
              <a:rPr lang="en-US" sz="2569" b="0" i="1" spc="0" baseline="0" dirty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sz="2569" b="0" i="0" spc="564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569" b="0" i="1" spc="581" baseline="0" dirty="0">
                <a:solidFill>
                  <a:srgbClr val="000000"/>
                </a:solidFill>
                <a:latin typeface="Times New Roman"/>
              </a:rPr>
              <a:t>y</a:t>
            </a:r>
            <a:r>
              <a:rPr lang="en-US" sz="2569" b="0" i="0" spc="491" baseline="0" dirty="0">
                <a:solidFill>
                  <a:srgbClr val="000000"/>
                </a:solidFill>
                <a:latin typeface="Symbol"/>
              </a:rPr>
              <a:t></a:t>
            </a:r>
            <a:r>
              <a:rPr lang="en-US" sz="2569" b="0" i="1" spc="112" baseline="0" dirty="0">
                <a:solidFill>
                  <a:srgbClr val="000000"/>
                </a:solidFill>
                <a:latin typeface="Times New Roman"/>
              </a:rPr>
              <a:t>v</a:t>
            </a:r>
            <a:r>
              <a:rPr lang="en-US" sz="2569" b="0" i="0" spc="-88" baseline="0" dirty="0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sz="2569" b="0" i="0" spc="0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569" b="0" i="0" spc="-103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569" b="0" i="0" spc="0" baseline="0" dirty="0">
                <a:solidFill>
                  <a:srgbClr val="000000"/>
                </a:solidFill>
                <a:latin typeface="Times New Roman"/>
              </a:rPr>
              <a:t>at</a:t>
            </a:r>
            <a:r>
              <a:rPr lang="en-US" sz="2569" b="0" i="0" spc="-92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569" b="0" i="0" spc="236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569" b="0" i="1" spc="0" baseline="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569" b="0" i="0" spc="563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569" b="0" i="1" spc="143" baseline="0" dirty="0">
                <a:solidFill>
                  <a:srgbClr val="000000"/>
                </a:solidFill>
                <a:latin typeface="Times New Roman"/>
              </a:rPr>
              <a:t>y</a:t>
            </a:r>
            <a:r>
              <a:rPr lang="en-US" sz="2569" b="0" i="0" spc="422" baseline="0" dirty="0">
                <a:solidFill>
                  <a:srgbClr val="000000"/>
                </a:solidFill>
                <a:latin typeface="Times New Roman"/>
              </a:rPr>
              <a:t>):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Freeform 1241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42" name="Freeform 1242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43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244" name="Freeform 1244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45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246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247" name="Freeform 1247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48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pic>
        <p:nvPicPr>
          <p:cNvPr id="1249" name="Picture 1249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60089" y="3187700"/>
            <a:ext cx="412496" cy="714248"/>
          </a:xfrm>
          <a:prstGeom prst="rect">
            <a:avLst/>
          </a:prstGeom>
          <a:noFill/>
        </p:spPr>
      </p:pic>
      <p:pic>
        <p:nvPicPr>
          <p:cNvPr id="1250" name="Picture 125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27089" y="3187700"/>
            <a:ext cx="412496" cy="714248"/>
          </a:xfrm>
          <a:prstGeom prst="rect">
            <a:avLst/>
          </a:prstGeom>
          <a:noFill/>
        </p:spPr>
      </p:pic>
      <p:sp>
        <p:nvSpPr>
          <p:cNvPr id="1251" name="Rectangle 1251"/>
          <p:cNvSpPr/>
          <p:nvPr/>
        </p:nvSpPr>
        <p:spPr>
          <a:xfrm>
            <a:off x="1699260" y="659915"/>
            <a:ext cx="5994818" cy="14185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Mathematics of Harris </a:t>
            </a:r>
          </a:p>
          <a:p>
            <a:pPr marL="0">
              <a:lnSpc>
                <a:spcPts val="5279"/>
              </a:lnSpc>
            </a:pPr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Detector</a:t>
            </a:r>
          </a:p>
        </p:txBody>
      </p:sp>
      <p:sp>
        <p:nvSpPr>
          <p:cNvPr id="1252" name="Rectangle 1252"/>
          <p:cNvSpPr/>
          <p:nvPr/>
        </p:nvSpPr>
        <p:spPr>
          <a:xfrm>
            <a:off x="2193790" y="3798880"/>
            <a:ext cx="1298717" cy="7370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132339" algn="l"/>
                <a:tab pos="1132339" algn="l"/>
              </a:tabLst>
            </a:pPr>
            <a:r>
              <a:rPr lang="en-US" sz="2386" b="0" i="0" spc="585" baseline="0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5422" b="0" i="0" spc="0" baseline="-15253" dirty="0">
                <a:solidFill>
                  <a:srgbClr val="000000"/>
                </a:solidFill>
                <a:latin typeface="Symbol"/>
              </a:rPr>
              <a:t>	</a:t>
            </a:r>
            <a:r>
              <a:rPr lang="en-US" sz="2386" b="0" i="0" spc="0" baseline="0" dirty="0">
                <a:solidFill>
                  <a:srgbClr val="000000"/>
                </a:solidFill>
                <a:latin typeface="Symbol"/>
              </a:rPr>
              <a:t>	</a:t>
            </a:r>
          </a:p>
        </p:txBody>
      </p:sp>
      <p:sp>
        <p:nvSpPr>
          <p:cNvPr id="1253" name="Rectangle 1253"/>
          <p:cNvSpPr/>
          <p:nvPr/>
        </p:nvSpPr>
        <p:spPr>
          <a:xfrm>
            <a:off x="2475745" y="4461452"/>
            <a:ext cx="236218" cy="23483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392" b="0" i="1" spc="623" baseline="0" dirty="0">
                <a:solidFill>
                  <a:srgbClr val="000000"/>
                </a:solidFill>
                <a:latin typeface="Times New Roman"/>
              </a:rPr>
              <a:t>xy</a:t>
            </a:r>
          </a:p>
        </p:txBody>
      </p:sp>
      <p:sp>
        <p:nvSpPr>
          <p:cNvPr id="1254" name="Rectangle 1254"/>
          <p:cNvSpPr/>
          <p:nvPr/>
        </p:nvSpPr>
        <p:spPr>
          <a:xfrm>
            <a:off x="1294639" y="4029903"/>
            <a:ext cx="2611394" cy="45074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582681" algn="l"/>
                <a:tab pos="2257042" algn="l"/>
              </a:tabLst>
            </a:pPr>
            <a:r>
              <a:rPr lang="en-US" sz="2386" b="0" i="1" spc="1007" baseline="0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386" b="0" i="1" spc="888" baseline="0" dirty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sz="2386" b="0" i="1" spc="0" baseline="0" dirty="0">
                <a:solidFill>
                  <a:srgbClr val="000000"/>
                </a:solidFill>
                <a:latin typeface="Times New Roman"/>
              </a:rPr>
              <a:t>v	u</a:t>
            </a:r>
            <a:r>
              <a:rPr lang="en-US" sz="2386" b="0" i="1" spc="226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109" b="0" i="1" spc="0" baseline="-42675" dirty="0">
                <a:solidFill>
                  <a:srgbClr val="000000"/>
                </a:solidFill>
                <a:latin typeface="Times New Roman"/>
              </a:rPr>
              <a:t>x	</a:t>
            </a:r>
            <a:r>
              <a:rPr lang="en-US" sz="2386" b="0" i="1" spc="0" baseline="0" dirty="0">
                <a:solidFill>
                  <a:srgbClr val="000000"/>
                </a:solidFill>
                <a:latin typeface="Times New Roman"/>
              </a:rPr>
              <a:t>v</a:t>
            </a:r>
            <a:r>
              <a:rPr lang="en-US" sz="2386" b="0" i="1" spc="317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109" b="0" i="1" spc="317" baseline="-42675" dirty="0">
                <a:solidFill>
                  <a:srgbClr val="000000"/>
                </a:solidFill>
                <a:latin typeface="Times New Roman"/>
              </a:rPr>
              <a:t>y</a:t>
            </a:r>
          </a:p>
        </p:txBody>
      </p:sp>
      <p:sp>
        <p:nvSpPr>
          <p:cNvPr id="1255" name="Rectangle 1255"/>
          <p:cNvSpPr/>
          <p:nvPr/>
        </p:nvSpPr>
        <p:spPr>
          <a:xfrm>
            <a:off x="2567939" y="4461452"/>
            <a:ext cx="44196" cy="23483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392" b="0" i="0" spc="0" baseline="0" dirty="0">
                <a:solidFill>
                  <a:srgbClr val="000000"/>
                </a:solidFill>
                <a:latin typeface="Times New Roman"/>
              </a:rPr>
              <a:t>,</a:t>
            </a:r>
          </a:p>
        </p:txBody>
      </p:sp>
      <p:sp>
        <p:nvSpPr>
          <p:cNvPr id="1256" name="Rectangle 1256"/>
          <p:cNvSpPr/>
          <p:nvPr/>
        </p:nvSpPr>
        <p:spPr>
          <a:xfrm>
            <a:off x="1501153" y="4029903"/>
            <a:ext cx="2628125" cy="4025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519680" algn="l"/>
                <a:tab pos="1272533" algn="l"/>
                <a:tab pos="2444482" algn="l"/>
              </a:tabLst>
            </a:pPr>
            <a:r>
              <a:rPr lang="en-US" sz="2386" b="0" i="0" spc="1275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386" b="0" i="0" spc="0" baseline="0" dirty="0">
                <a:solidFill>
                  <a:srgbClr val="000000"/>
                </a:solidFill>
                <a:latin typeface="Times New Roman"/>
              </a:rPr>
              <a:t>,	)	[	</a:t>
            </a:r>
            <a:r>
              <a:rPr lang="en-US" sz="2386" b="0" i="0" spc="-45" baseline="0" dirty="0">
                <a:solidFill>
                  <a:srgbClr val="000000"/>
                </a:solidFill>
                <a:latin typeface="Times New Roman"/>
              </a:rPr>
              <a:t>]</a:t>
            </a:r>
            <a:r>
              <a:rPr lang="en-US" sz="2109" b="0" i="0" spc="-45" baseline="76724" dirty="0">
                <a:solidFill>
                  <a:srgbClr val="000000"/>
                </a:solidFill>
                <a:latin typeface="Times New Roman"/>
              </a:rPr>
              <a:t>2</a:t>
            </a:r>
          </a:p>
        </p:txBody>
      </p:sp>
      <p:sp>
        <p:nvSpPr>
          <p:cNvPr id="1257" name="Rectangle 1257"/>
          <p:cNvSpPr/>
          <p:nvPr/>
        </p:nvSpPr>
        <p:spPr>
          <a:xfrm>
            <a:off x="2243327" y="4692619"/>
            <a:ext cx="1010089" cy="5870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930398" algn="l"/>
                <a:tab pos="930398" algn="l"/>
              </a:tabLst>
            </a:pPr>
            <a:r>
              <a:rPr lang="en-US" sz="4303" b="0" i="0" spc="998" baseline="-15841" dirty="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2470" b="0" i="0" spc="0" baseline="0" dirty="0">
                <a:solidFill>
                  <a:srgbClr val="000000"/>
                </a:solidFill>
                <a:latin typeface="Symbol"/>
              </a:rPr>
              <a:t>		</a:t>
            </a:r>
          </a:p>
        </p:txBody>
      </p:sp>
      <p:sp>
        <p:nvSpPr>
          <p:cNvPr id="1258" name="Rectangle 1258"/>
          <p:cNvSpPr/>
          <p:nvPr/>
        </p:nvSpPr>
        <p:spPr>
          <a:xfrm>
            <a:off x="3682746" y="5082184"/>
            <a:ext cx="92354" cy="3532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93" b="0" i="0" spc="0" baseline="0" dirty="0">
                <a:solidFill>
                  <a:srgbClr val="000000"/>
                </a:solidFill>
                <a:latin typeface="Symbol"/>
              </a:rPr>
              <a:t></a:t>
            </a:r>
          </a:p>
        </p:txBody>
      </p:sp>
      <p:sp>
        <p:nvSpPr>
          <p:cNvPr id="1259" name="Rectangle 1259"/>
          <p:cNvSpPr/>
          <p:nvPr/>
        </p:nvSpPr>
        <p:spPr>
          <a:xfrm>
            <a:off x="3682746" y="4887109"/>
            <a:ext cx="92354" cy="3532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93" b="0" i="0" spc="0" baseline="0" dirty="0">
                <a:solidFill>
                  <a:srgbClr val="000000"/>
                </a:solidFill>
                <a:latin typeface="Symbol"/>
              </a:rPr>
              <a:t></a:t>
            </a:r>
          </a:p>
        </p:txBody>
      </p:sp>
      <p:sp>
        <p:nvSpPr>
          <p:cNvPr id="1260" name="Rectangle 1260"/>
          <p:cNvSpPr/>
          <p:nvPr/>
        </p:nvSpPr>
        <p:spPr>
          <a:xfrm>
            <a:off x="3682746" y="5124080"/>
            <a:ext cx="92354" cy="3532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93" b="0" i="0" spc="0" baseline="0" dirty="0">
                <a:solidFill>
                  <a:srgbClr val="000000"/>
                </a:solidFill>
                <a:latin typeface="Symbol"/>
              </a:rPr>
              <a:t></a:t>
            </a:r>
          </a:p>
        </p:txBody>
      </p:sp>
      <p:sp>
        <p:nvSpPr>
          <p:cNvPr id="1261" name="Rectangle 1261"/>
          <p:cNvSpPr/>
          <p:nvPr/>
        </p:nvSpPr>
        <p:spPr>
          <a:xfrm>
            <a:off x="3682746" y="4653169"/>
            <a:ext cx="92354" cy="3532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93" b="0" i="0" spc="0" baseline="0" dirty="0">
                <a:solidFill>
                  <a:srgbClr val="000000"/>
                </a:solidFill>
                <a:latin typeface="Symbol"/>
              </a:rPr>
              <a:t></a:t>
            </a:r>
          </a:p>
        </p:txBody>
      </p:sp>
      <p:sp>
        <p:nvSpPr>
          <p:cNvPr id="1262" name="Rectangle 1262"/>
          <p:cNvSpPr/>
          <p:nvPr/>
        </p:nvSpPr>
        <p:spPr>
          <a:xfrm>
            <a:off x="2531370" y="5082184"/>
            <a:ext cx="92354" cy="3532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93" b="0" i="0" spc="0" baseline="0" dirty="0">
                <a:solidFill>
                  <a:srgbClr val="000000"/>
                </a:solidFill>
                <a:latin typeface="Symbol"/>
              </a:rPr>
              <a:t></a:t>
            </a:r>
          </a:p>
        </p:txBody>
      </p:sp>
      <p:sp>
        <p:nvSpPr>
          <p:cNvPr id="1263" name="Rectangle 1263"/>
          <p:cNvSpPr/>
          <p:nvPr/>
        </p:nvSpPr>
        <p:spPr>
          <a:xfrm>
            <a:off x="2531370" y="4887109"/>
            <a:ext cx="92354" cy="3532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93" b="0" i="0" spc="0" baseline="0" dirty="0">
                <a:solidFill>
                  <a:srgbClr val="000000"/>
                </a:solidFill>
                <a:latin typeface="Symbol"/>
              </a:rPr>
              <a:t></a:t>
            </a:r>
          </a:p>
        </p:txBody>
      </p:sp>
      <p:sp>
        <p:nvSpPr>
          <p:cNvPr id="1264" name="Rectangle 1264"/>
          <p:cNvSpPr/>
          <p:nvPr/>
        </p:nvSpPr>
        <p:spPr>
          <a:xfrm>
            <a:off x="2531370" y="5124080"/>
            <a:ext cx="92354" cy="3532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93" b="0" i="0" spc="0" baseline="0" dirty="0">
                <a:solidFill>
                  <a:srgbClr val="000000"/>
                </a:solidFill>
                <a:latin typeface="Symbol"/>
              </a:rPr>
              <a:t></a:t>
            </a:r>
          </a:p>
        </p:txBody>
      </p:sp>
      <p:sp>
        <p:nvSpPr>
          <p:cNvPr id="1265" name="Rectangle 1265"/>
          <p:cNvSpPr/>
          <p:nvPr/>
        </p:nvSpPr>
        <p:spPr>
          <a:xfrm>
            <a:off x="2531370" y="4653169"/>
            <a:ext cx="92354" cy="3532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93" b="0" i="0" spc="0" baseline="0" dirty="0">
                <a:solidFill>
                  <a:srgbClr val="000000"/>
                </a:solidFill>
                <a:latin typeface="Symbol"/>
              </a:rPr>
              <a:t></a:t>
            </a:r>
          </a:p>
        </p:txBody>
      </p:sp>
      <p:sp>
        <p:nvSpPr>
          <p:cNvPr id="1266" name="Rectangle 1266"/>
          <p:cNvSpPr/>
          <p:nvPr/>
        </p:nvSpPr>
        <p:spPr>
          <a:xfrm>
            <a:off x="3585966" y="4829171"/>
            <a:ext cx="92354" cy="4721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68" b="0" i="0" spc="0" baseline="-49430" dirty="0">
                <a:solidFill>
                  <a:srgbClr val="000000"/>
                </a:solidFill>
                <a:latin typeface="Symbol"/>
              </a:rPr>
              <a:t></a:t>
            </a:r>
          </a:p>
        </p:txBody>
      </p:sp>
      <p:sp>
        <p:nvSpPr>
          <p:cNvPr id="1267" name="Rectangle 1267"/>
          <p:cNvSpPr/>
          <p:nvPr/>
        </p:nvSpPr>
        <p:spPr>
          <a:xfrm>
            <a:off x="3585966" y="5103493"/>
            <a:ext cx="92354" cy="3532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93" b="0" i="0" spc="0" baseline="0" dirty="0">
                <a:solidFill>
                  <a:srgbClr val="000000"/>
                </a:solidFill>
                <a:latin typeface="Symbol"/>
              </a:rPr>
              <a:t></a:t>
            </a:r>
          </a:p>
        </p:txBody>
      </p:sp>
      <p:sp>
        <p:nvSpPr>
          <p:cNvPr id="1268" name="Rectangle 1268"/>
          <p:cNvSpPr/>
          <p:nvPr/>
        </p:nvSpPr>
        <p:spPr>
          <a:xfrm>
            <a:off x="3585966" y="4673732"/>
            <a:ext cx="92354" cy="3532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93" b="0" i="0" spc="0" baseline="0" dirty="0">
                <a:solidFill>
                  <a:srgbClr val="000000"/>
                </a:solidFill>
                <a:latin typeface="Symbol"/>
              </a:rPr>
              <a:t></a:t>
            </a:r>
          </a:p>
        </p:txBody>
      </p:sp>
      <p:sp>
        <p:nvSpPr>
          <p:cNvPr id="1269" name="Rectangle 1269"/>
          <p:cNvSpPr/>
          <p:nvPr/>
        </p:nvSpPr>
        <p:spPr>
          <a:xfrm>
            <a:off x="3236198" y="4829171"/>
            <a:ext cx="92354" cy="4721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68" b="0" i="0" spc="0" baseline="-49430" dirty="0">
                <a:solidFill>
                  <a:srgbClr val="000000"/>
                </a:solidFill>
                <a:latin typeface="Symbol"/>
              </a:rPr>
              <a:t></a:t>
            </a:r>
          </a:p>
        </p:txBody>
      </p:sp>
      <p:sp>
        <p:nvSpPr>
          <p:cNvPr id="1270" name="Rectangle 1270"/>
          <p:cNvSpPr/>
          <p:nvPr/>
        </p:nvSpPr>
        <p:spPr>
          <a:xfrm>
            <a:off x="3236198" y="5103493"/>
            <a:ext cx="92354" cy="3532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93" b="0" i="0" spc="0" baseline="0" dirty="0">
                <a:solidFill>
                  <a:srgbClr val="000000"/>
                </a:solidFill>
                <a:latin typeface="Symbol"/>
              </a:rPr>
              <a:t></a:t>
            </a:r>
          </a:p>
        </p:txBody>
      </p:sp>
      <p:sp>
        <p:nvSpPr>
          <p:cNvPr id="1271" name="Rectangle 1271"/>
          <p:cNvSpPr/>
          <p:nvPr/>
        </p:nvSpPr>
        <p:spPr>
          <a:xfrm>
            <a:off x="3236198" y="4673732"/>
            <a:ext cx="92354" cy="3532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93" b="0" i="0" spc="0" baseline="0" dirty="0">
                <a:solidFill>
                  <a:srgbClr val="000000"/>
                </a:solidFill>
                <a:latin typeface="Symbol"/>
              </a:rPr>
              <a:t></a:t>
            </a:r>
          </a:p>
        </p:txBody>
      </p:sp>
      <p:sp>
        <p:nvSpPr>
          <p:cNvPr id="1272" name="Rectangle 1272"/>
          <p:cNvSpPr/>
          <p:nvPr/>
        </p:nvSpPr>
        <p:spPr>
          <a:xfrm>
            <a:off x="2052041" y="4845189"/>
            <a:ext cx="132037" cy="3532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93" b="0" i="0" spc="0" baseline="0" dirty="0">
                <a:solidFill>
                  <a:srgbClr val="000000"/>
                </a:solidFill>
                <a:latin typeface="Symbol"/>
              </a:rPr>
              <a:t></a:t>
            </a:r>
          </a:p>
        </p:txBody>
      </p:sp>
      <p:sp>
        <p:nvSpPr>
          <p:cNvPr id="1273" name="Rectangle 1273"/>
          <p:cNvSpPr/>
          <p:nvPr/>
        </p:nvSpPr>
        <p:spPr>
          <a:xfrm>
            <a:off x="2276087" y="5220609"/>
            <a:ext cx="1263210" cy="1863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200919" algn="l"/>
                <a:tab pos="1200919" algn="l"/>
              </a:tabLst>
            </a:pPr>
            <a:r>
              <a:rPr lang="en-US" sz="1104" b="0" i="1" spc="493" baseline="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104" b="0" i="1" spc="0" baseline="0" dirty="0">
                <a:solidFill>
                  <a:srgbClr val="000000"/>
                </a:solidFill>
                <a:latin typeface="Times New Roman"/>
              </a:rPr>
              <a:t>y	</a:t>
            </a:r>
            <a:r>
              <a:rPr lang="en-US" sz="1672" b="0" i="1" spc="0" baseline="2719" dirty="0">
                <a:solidFill>
                  <a:srgbClr val="000000"/>
                </a:solidFill>
                <a:latin typeface="Times New Roman"/>
              </a:rPr>
              <a:t>y	</a:t>
            </a:r>
          </a:p>
        </p:txBody>
      </p:sp>
      <p:sp>
        <p:nvSpPr>
          <p:cNvPr id="1274" name="Rectangle 1274"/>
          <p:cNvSpPr/>
          <p:nvPr/>
        </p:nvSpPr>
        <p:spPr>
          <a:xfrm>
            <a:off x="3474720" y="4856363"/>
            <a:ext cx="62290" cy="1863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104" b="0" i="1" spc="0" baseline="0" dirty="0">
                <a:solidFill>
                  <a:srgbClr val="000000"/>
                </a:solidFill>
                <a:latin typeface="Times New Roman"/>
              </a:rPr>
              <a:t>x</a:t>
            </a:r>
          </a:p>
        </p:txBody>
      </p:sp>
      <p:sp>
        <p:nvSpPr>
          <p:cNvPr id="1275" name="Rectangle 1275"/>
          <p:cNvSpPr/>
          <p:nvPr/>
        </p:nvSpPr>
        <p:spPr>
          <a:xfrm>
            <a:off x="3366515" y="5045125"/>
            <a:ext cx="80088" cy="3194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93" b="0" i="1" spc="0" baseline="0" dirty="0">
                <a:solidFill>
                  <a:srgbClr val="000000"/>
                </a:solidFill>
                <a:latin typeface="Times New Roman"/>
              </a:rPr>
              <a:t>I</a:t>
            </a:r>
          </a:p>
        </p:txBody>
      </p:sp>
      <p:sp>
        <p:nvSpPr>
          <p:cNvPr id="1276" name="Rectangle 1276"/>
          <p:cNvSpPr/>
          <p:nvPr/>
        </p:nvSpPr>
        <p:spPr>
          <a:xfrm>
            <a:off x="3371085" y="4684703"/>
            <a:ext cx="80088" cy="3194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93" b="0" i="1" spc="0" baseline="0" dirty="0">
                <a:solidFill>
                  <a:srgbClr val="000000"/>
                </a:solidFill>
                <a:latin typeface="Times New Roman"/>
              </a:rPr>
              <a:t>I</a:t>
            </a:r>
          </a:p>
        </p:txBody>
      </p:sp>
      <p:sp>
        <p:nvSpPr>
          <p:cNvPr id="1277" name="Rectangle 1277"/>
          <p:cNvSpPr/>
          <p:nvPr/>
        </p:nvSpPr>
        <p:spPr>
          <a:xfrm>
            <a:off x="1337316" y="4878262"/>
            <a:ext cx="1818996" cy="3194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60159" algn="l"/>
                <a:tab pos="1712212" algn="l"/>
                <a:tab pos="1712212" algn="l"/>
              </a:tabLst>
            </a:pPr>
            <a:r>
              <a:rPr lang="en-US" sz="1893" b="0" i="1" spc="804" baseline="0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1893" b="0" i="1" spc="703" baseline="0" dirty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sz="1893" b="0" i="1" spc="0" baseline="0" dirty="0">
                <a:solidFill>
                  <a:srgbClr val="000000"/>
                </a:solidFill>
                <a:latin typeface="Times New Roman"/>
              </a:rPr>
              <a:t>v	u	v	</a:t>
            </a:r>
          </a:p>
        </p:txBody>
      </p:sp>
      <p:sp>
        <p:nvSpPr>
          <p:cNvPr id="1278" name="Rectangle 1278"/>
          <p:cNvSpPr/>
          <p:nvPr/>
        </p:nvSpPr>
        <p:spPr>
          <a:xfrm>
            <a:off x="2349245" y="5220609"/>
            <a:ext cx="35073" cy="1863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104" b="0" i="0" spc="0" baseline="0" dirty="0">
                <a:solidFill>
                  <a:srgbClr val="000000"/>
                </a:solidFill>
                <a:latin typeface="Times New Roman"/>
              </a:rPr>
              <a:t>,</a:t>
            </a:r>
          </a:p>
        </p:txBody>
      </p:sp>
      <p:sp>
        <p:nvSpPr>
          <p:cNvPr id="1279" name="Rectangle 1279"/>
          <p:cNvSpPr/>
          <p:nvPr/>
        </p:nvSpPr>
        <p:spPr>
          <a:xfrm>
            <a:off x="3785621" y="4631583"/>
            <a:ext cx="70147" cy="1863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104" b="0" i="0" spc="0" baseline="0" dirty="0">
                <a:solidFill>
                  <a:srgbClr val="000000"/>
                </a:solidFill>
                <a:latin typeface="Times New Roman"/>
              </a:rPr>
              <a:t>2</a:t>
            </a:r>
          </a:p>
        </p:txBody>
      </p:sp>
      <p:sp>
        <p:nvSpPr>
          <p:cNvPr id="1280" name="Rectangle 1280"/>
          <p:cNvSpPr/>
          <p:nvPr/>
        </p:nvSpPr>
        <p:spPr>
          <a:xfrm>
            <a:off x="1501146" y="4878247"/>
            <a:ext cx="493085" cy="3194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12997" algn="l"/>
                <a:tab pos="412997" algn="l"/>
              </a:tabLst>
            </a:pPr>
            <a:r>
              <a:rPr lang="en-US" sz="1893" b="0" i="0" spc="1019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93" b="0" i="0" spc="0" baseline="0" dirty="0">
                <a:solidFill>
                  <a:srgbClr val="000000"/>
                </a:solidFill>
                <a:latin typeface="Times New Roman"/>
              </a:rPr>
              <a:t>,	)	</a:t>
            </a:r>
          </a:p>
        </p:txBody>
      </p:sp>
      <p:sp>
        <p:nvSpPr>
          <p:cNvPr id="1281" name="Rectangle 1281"/>
          <p:cNvSpPr/>
          <p:nvPr/>
        </p:nvSpPr>
        <p:spPr>
          <a:xfrm>
            <a:off x="2354579" y="5345865"/>
            <a:ext cx="2684082" cy="65985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901454" algn="l"/>
                <a:tab pos="1456944" algn="l"/>
                <a:tab pos="2237230" algn="l"/>
                <a:tab pos="2583179" algn="l"/>
                <a:tab pos="2583179" algn="l"/>
              </a:tabLst>
            </a:pPr>
            <a:r>
              <a:rPr lang="en-US" sz="4701" b="0" i="0" spc="199" baseline="-15659" dirty="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2699" b="0" i="0" spc="0" baseline="0" dirty="0">
                <a:solidFill>
                  <a:srgbClr val="000000"/>
                </a:solidFill>
                <a:latin typeface="Symbol"/>
              </a:rPr>
              <a:t>		</a:t>
            </a:r>
            <a:r>
              <a:rPr lang="en-US" sz="3189" b="0" i="0" spc="0" baseline="0" dirty="0">
                <a:solidFill>
                  <a:srgbClr val="000000"/>
                </a:solidFill>
                <a:latin typeface="Symbol"/>
              </a:rPr>
              <a:t>		</a:t>
            </a:r>
            <a:r>
              <a:rPr lang="en-US" sz="3134" b="0" i="0" spc="0" baseline="-36538" dirty="0">
                <a:solidFill>
                  <a:srgbClr val="000000"/>
                </a:solidFill>
                <a:latin typeface="Symbol"/>
              </a:rPr>
              <a:t>	</a:t>
            </a:r>
          </a:p>
        </p:txBody>
      </p:sp>
      <p:sp>
        <p:nvSpPr>
          <p:cNvPr id="1282" name="Rectangle 1282"/>
          <p:cNvSpPr/>
          <p:nvPr/>
        </p:nvSpPr>
        <p:spPr>
          <a:xfrm>
            <a:off x="4937759" y="5790459"/>
            <a:ext cx="100902" cy="3859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69" b="0" i="0" spc="0" baseline="0" dirty="0">
                <a:solidFill>
                  <a:srgbClr val="000000"/>
                </a:solidFill>
                <a:latin typeface="Symbol"/>
              </a:rPr>
              <a:t></a:t>
            </a:r>
          </a:p>
        </p:txBody>
      </p:sp>
      <p:sp>
        <p:nvSpPr>
          <p:cNvPr id="1283" name="Rectangle 1283"/>
          <p:cNvSpPr/>
          <p:nvPr/>
        </p:nvSpPr>
        <p:spPr>
          <a:xfrm>
            <a:off x="4937759" y="5356130"/>
            <a:ext cx="100902" cy="3859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69" b="0" i="0" spc="0" baseline="0" dirty="0">
                <a:solidFill>
                  <a:srgbClr val="000000"/>
                </a:solidFill>
                <a:latin typeface="Symbol"/>
              </a:rPr>
              <a:t></a:t>
            </a:r>
          </a:p>
        </p:txBody>
      </p:sp>
      <p:sp>
        <p:nvSpPr>
          <p:cNvPr id="1284" name="Rectangle 1284"/>
          <p:cNvSpPr/>
          <p:nvPr/>
        </p:nvSpPr>
        <p:spPr>
          <a:xfrm>
            <a:off x="4654285" y="5526062"/>
            <a:ext cx="100902" cy="47968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134" b="0" i="0" spc="0" baseline="-35669" dirty="0">
                <a:solidFill>
                  <a:srgbClr val="000000"/>
                </a:solidFill>
                <a:latin typeface="Symbol"/>
              </a:rPr>
              <a:t></a:t>
            </a:r>
          </a:p>
        </p:txBody>
      </p:sp>
      <p:sp>
        <p:nvSpPr>
          <p:cNvPr id="1285" name="Rectangle 1285"/>
          <p:cNvSpPr/>
          <p:nvPr/>
        </p:nvSpPr>
        <p:spPr>
          <a:xfrm>
            <a:off x="4654285" y="5790485"/>
            <a:ext cx="100902" cy="3859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69" b="0" i="0" spc="0" baseline="0" dirty="0">
                <a:solidFill>
                  <a:srgbClr val="000000"/>
                </a:solidFill>
                <a:latin typeface="Symbol"/>
              </a:rPr>
              <a:t></a:t>
            </a:r>
          </a:p>
        </p:txBody>
      </p:sp>
      <p:sp>
        <p:nvSpPr>
          <p:cNvPr id="1286" name="Rectangle 1286"/>
          <p:cNvSpPr/>
          <p:nvPr/>
        </p:nvSpPr>
        <p:spPr>
          <a:xfrm>
            <a:off x="4654285" y="5356156"/>
            <a:ext cx="100902" cy="3859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69" b="0" i="0" spc="0" baseline="0" dirty="0">
                <a:solidFill>
                  <a:srgbClr val="000000"/>
                </a:solidFill>
                <a:latin typeface="Symbol"/>
              </a:rPr>
              <a:t></a:t>
            </a:r>
          </a:p>
        </p:txBody>
      </p:sp>
      <p:sp>
        <p:nvSpPr>
          <p:cNvPr id="1287" name="Rectangle 1287"/>
          <p:cNvSpPr/>
          <p:nvPr/>
        </p:nvSpPr>
        <p:spPr>
          <a:xfrm>
            <a:off x="3705587" y="5508561"/>
            <a:ext cx="100902" cy="5154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134" b="0" i="0" spc="0" baseline="-49300" dirty="0">
                <a:solidFill>
                  <a:srgbClr val="000000"/>
                </a:solidFill>
                <a:latin typeface="Symbol"/>
              </a:rPr>
              <a:t></a:t>
            </a:r>
          </a:p>
        </p:txBody>
      </p:sp>
      <p:sp>
        <p:nvSpPr>
          <p:cNvPr id="1288" name="Rectangle 1288"/>
          <p:cNvSpPr/>
          <p:nvPr/>
        </p:nvSpPr>
        <p:spPr>
          <a:xfrm>
            <a:off x="3705587" y="5808038"/>
            <a:ext cx="100902" cy="3859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69" b="0" i="0" spc="0" baseline="0" dirty="0">
                <a:solidFill>
                  <a:srgbClr val="000000"/>
                </a:solidFill>
                <a:latin typeface="Symbol"/>
              </a:rPr>
              <a:t></a:t>
            </a:r>
          </a:p>
        </p:txBody>
      </p:sp>
      <p:sp>
        <p:nvSpPr>
          <p:cNvPr id="1289" name="Rectangle 1289"/>
          <p:cNvSpPr/>
          <p:nvPr/>
        </p:nvSpPr>
        <p:spPr>
          <a:xfrm>
            <a:off x="3705587" y="5337894"/>
            <a:ext cx="100902" cy="3859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69" b="0" i="0" spc="0" baseline="0" dirty="0">
                <a:solidFill>
                  <a:srgbClr val="000000"/>
                </a:solidFill>
                <a:latin typeface="Symbol"/>
              </a:rPr>
              <a:t></a:t>
            </a:r>
          </a:p>
        </p:txBody>
      </p:sp>
      <p:sp>
        <p:nvSpPr>
          <p:cNvPr id="1290" name="Rectangle 1290"/>
          <p:cNvSpPr/>
          <p:nvPr/>
        </p:nvSpPr>
        <p:spPr>
          <a:xfrm>
            <a:off x="3324600" y="5508588"/>
            <a:ext cx="100902" cy="5154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134" b="0" i="0" spc="0" baseline="-49299" dirty="0">
                <a:solidFill>
                  <a:srgbClr val="000000"/>
                </a:solidFill>
                <a:latin typeface="Symbol"/>
              </a:rPr>
              <a:t></a:t>
            </a:r>
          </a:p>
        </p:txBody>
      </p:sp>
      <p:sp>
        <p:nvSpPr>
          <p:cNvPr id="1291" name="Rectangle 1291"/>
          <p:cNvSpPr/>
          <p:nvPr/>
        </p:nvSpPr>
        <p:spPr>
          <a:xfrm>
            <a:off x="3324600" y="5808065"/>
            <a:ext cx="100902" cy="3859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69" b="0" i="0" spc="0" baseline="0" dirty="0">
                <a:solidFill>
                  <a:srgbClr val="000000"/>
                </a:solidFill>
                <a:latin typeface="Symbol"/>
              </a:rPr>
              <a:t></a:t>
            </a:r>
          </a:p>
        </p:txBody>
      </p:sp>
      <p:sp>
        <p:nvSpPr>
          <p:cNvPr id="1292" name="Rectangle 1292"/>
          <p:cNvSpPr/>
          <p:nvPr/>
        </p:nvSpPr>
        <p:spPr>
          <a:xfrm>
            <a:off x="3324600" y="5337920"/>
            <a:ext cx="100902" cy="3859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69" b="0" i="0" spc="0" baseline="0" dirty="0">
                <a:solidFill>
                  <a:srgbClr val="000000"/>
                </a:solidFill>
                <a:latin typeface="Symbol"/>
              </a:rPr>
              <a:t></a:t>
            </a:r>
          </a:p>
        </p:txBody>
      </p:sp>
      <p:sp>
        <p:nvSpPr>
          <p:cNvPr id="1293" name="Rectangle 1293"/>
          <p:cNvSpPr/>
          <p:nvPr/>
        </p:nvSpPr>
        <p:spPr>
          <a:xfrm>
            <a:off x="2145796" y="5525379"/>
            <a:ext cx="144259" cy="3859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69" b="0" i="0" spc="0" baseline="0" dirty="0">
                <a:solidFill>
                  <a:srgbClr val="000000"/>
                </a:solidFill>
                <a:latin typeface="Symbol"/>
              </a:rPr>
              <a:t></a:t>
            </a:r>
          </a:p>
        </p:txBody>
      </p:sp>
      <p:sp>
        <p:nvSpPr>
          <p:cNvPr id="1294" name="Rectangle 1294"/>
          <p:cNvSpPr/>
          <p:nvPr/>
        </p:nvSpPr>
        <p:spPr>
          <a:xfrm>
            <a:off x="2390386" y="5936158"/>
            <a:ext cx="204462" cy="2036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6" b="0" i="1" spc="538" baseline="0" dirty="0">
                <a:solidFill>
                  <a:srgbClr val="000000"/>
                </a:solidFill>
                <a:latin typeface="Times New Roman"/>
              </a:rPr>
              <a:t>xy</a:t>
            </a:r>
          </a:p>
        </p:txBody>
      </p:sp>
      <p:sp>
        <p:nvSpPr>
          <p:cNvPr id="1295" name="Rectangle 1295"/>
          <p:cNvSpPr/>
          <p:nvPr/>
        </p:nvSpPr>
        <p:spPr>
          <a:xfrm>
            <a:off x="4007352" y="5748710"/>
            <a:ext cx="545068" cy="2036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77011" algn="l"/>
                <a:tab pos="477011" algn="l"/>
              </a:tabLst>
            </a:pPr>
            <a:r>
              <a:rPr lang="en-US" sz="1206" b="0" i="1" spc="0" baseline="0" dirty="0">
                <a:solidFill>
                  <a:srgbClr val="000000"/>
                </a:solidFill>
                <a:latin typeface="Times New Roman"/>
              </a:rPr>
              <a:t>x	y	</a:t>
            </a:r>
          </a:p>
        </p:txBody>
      </p:sp>
      <p:sp>
        <p:nvSpPr>
          <p:cNvPr id="1296" name="Rectangle 1296"/>
          <p:cNvSpPr/>
          <p:nvPr/>
        </p:nvSpPr>
        <p:spPr>
          <a:xfrm>
            <a:off x="3586732" y="5931591"/>
            <a:ext cx="68056" cy="2036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6" b="0" i="1" spc="0" baseline="0" dirty="0">
                <a:solidFill>
                  <a:srgbClr val="000000"/>
                </a:solidFill>
                <a:latin typeface="Times New Roman"/>
              </a:rPr>
              <a:t>y</a:t>
            </a:r>
          </a:p>
        </p:txBody>
      </p:sp>
      <p:sp>
        <p:nvSpPr>
          <p:cNvPr id="1297" name="Rectangle 1297"/>
          <p:cNvSpPr/>
          <p:nvPr/>
        </p:nvSpPr>
        <p:spPr>
          <a:xfrm>
            <a:off x="3584449" y="5537642"/>
            <a:ext cx="68056" cy="2036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6" b="0" i="1" spc="0" baseline="0" dirty="0">
                <a:solidFill>
                  <a:srgbClr val="000000"/>
                </a:solidFill>
                <a:latin typeface="Times New Roman"/>
              </a:rPr>
              <a:t>x</a:t>
            </a:r>
          </a:p>
        </p:txBody>
      </p:sp>
      <p:sp>
        <p:nvSpPr>
          <p:cNvPr id="1298" name="Rectangle 1298"/>
          <p:cNvSpPr/>
          <p:nvPr/>
        </p:nvSpPr>
        <p:spPr>
          <a:xfrm>
            <a:off x="4786884" y="5761787"/>
            <a:ext cx="116669" cy="3490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69" b="0" i="1" spc="0" baseline="0" dirty="0">
                <a:solidFill>
                  <a:srgbClr val="000000"/>
                </a:solidFill>
                <a:latin typeface="Times New Roman"/>
              </a:rPr>
              <a:t>v</a:t>
            </a:r>
          </a:p>
        </p:txBody>
      </p:sp>
      <p:sp>
        <p:nvSpPr>
          <p:cNvPr id="1299" name="Rectangle 1299"/>
          <p:cNvSpPr/>
          <p:nvPr/>
        </p:nvSpPr>
        <p:spPr>
          <a:xfrm>
            <a:off x="4780025" y="5367845"/>
            <a:ext cx="131384" cy="3490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69" b="0" i="1" spc="0" baseline="0" dirty="0">
                <a:solidFill>
                  <a:srgbClr val="000000"/>
                </a:solidFill>
                <a:latin typeface="Times New Roman"/>
              </a:rPr>
              <a:t>u</a:t>
            </a:r>
          </a:p>
        </p:txBody>
      </p:sp>
      <p:sp>
        <p:nvSpPr>
          <p:cNvPr id="1300" name="Rectangle 1300"/>
          <p:cNvSpPr/>
          <p:nvPr/>
        </p:nvSpPr>
        <p:spPr>
          <a:xfrm>
            <a:off x="3894602" y="5561400"/>
            <a:ext cx="556884" cy="3490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69382" algn="l"/>
                <a:tab pos="469382" algn="l"/>
              </a:tabLst>
            </a:pPr>
            <a:r>
              <a:rPr lang="en-US" sz="2069" b="0" i="1" spc="0" baseline="0" dirty="0">
                <a:solidFill>
                  <a:srgbClr val="000000"/>
                </a:solidFill>
                <a:latin typeface="Times New Roman"/>
              </a:rPr>
              <a:t>I	I	</a:t>
            </a:r>
          </a:p>
        </p:txBody>
      </p:sp>
      <p:sp>
        <p:nvSpPr>
          <p:cNvPr id="1301" name="Rectangle 1301"/>
          <p:cNvSpPr/>
          <p:nvPr/>
        </p:nvSpPr>
        <p:spPr>
          <a:xfrm>
            <a:off x="3466369" y="5744287"/>
            <a:ext cx="87501" cy="3490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69" b="0" i="1" spc="0" baseline="0" dirty="0">
                <a:solidFill>
                  <a:srgbClr val="000000"/>
                </a:solidFill>
                <a:latin typeface="Times New Roman"/>
              </a:rPr>
              <a:t>I</a:t>
            </a:r>
          </a:p>
        </p:txBody>
      </p:sp>
      <p:sp>
        <p:nvSpPr>
          <p:cNvPr id="1302" name="Rectangle 1302"/>
          <p:cNvSpPr/>
          <p:nvPr/>
        </p:nvSpPr>
        <p:spPr>
          <a:xfrm>
            <a:off x="3471703" y="5350345"/>
            <a:ext cx="87501" cy="3490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69" b="0" i="1" spc="0" baseline="0" dirty="0">
                <a:solidFill>
                  <a:srgbClr val="000000"/>
                </a:solidFill>
                <a:latin typeface="Times New Roman"/>
              </a:rPr>
              <a:t>I</a:t>
            </a:r>
          </a:p>
        </p:txBody>
      </p:sp>
      <p:sp>
        <p:nvSpPr>
          <p:cNvPr id="1303" name="Rectangle 1303"/>
          <p:cNvSpPr/>
          <p:nvPr/>
        </p:nvSpPr>
        <p:spPr>
          <a:xfrm>
            <a:off x="1367036" y="5561427"/>
            <a:ext cx="1870803" cy="3490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70099" algn="l"/>
                <a:tab pos="1754134" algn="l"/>
                <a:tab pos="1754134" algn="l"/>
              </a:tabLst>
            </a:pPr>
            <a:r>
              <a:rPr lang="en-US" sz="2069" b="0" i="1" spc="871" baseline="0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69" b="0" i="1" spc="771" baseline="0" dirty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sz="2069" b="0" i="1" spc="0" baseline="0" dirty="0">
                <a:solidFill>
                  <a:srgbClr val="000000"/>
                </a:solidFill>
                <a:latin typeface="Times New Roman"/>
              </a:rPr>
              <a:t>v	u	v	</a:t>
            </a:r>
          </a:p>
        </p:txBody>
      </p:sp>
      <p:sp>
        <p:nvSpPr>
          <p:cNvPr id="1304" name="Rectangle 1304"/>
          <p:cNvSpPr/>
          <p:nvPr/>
        </p:nvSpPr>
        <p:spPr>
          <a:xfrm>
            <a:off x="2470404" y="5936158"/>
            <a:ext cx="38320" cy="2036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6" b="0" i="0" spc="0" baseline="0" dirty="0">
                <a:solidFill>
                  <a:srgbClr val="000000"/>
                </a:solidFill>
                <a:latin typeface="Times New Roman"/>
              </a:rPr>
              <a:t>,</a:t>
            </a:r>
          </a:p>
        </p:txBody>
      </p:sp>
      <p:sp>
        <p:nvSpPr>
          <p:cNvPr id="1305" name="Rectangle 1305"/>
          <p:cNvSpPr/>
          <p:nvPr/>
        </p:nvSpPr>
        <p:spPr>
          <a:xfrm>
            <a:off x="1545319" y="5561381"/>
            <a:ext cx="537859" cy="3490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50358" algn="l"/>
                <a:tab pos="450358" algn="l"/>
              </a:tabLst>
            </a:pPr>
            <a:r>
              <a:rPr lang="en-US" sz="2069" b="0" i="0" spc="1111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69" b="0" i="0" spc="0" baseline="0" dirty="0">
                <a:solidFill>
                  <a:srgbClr val="000000"/>
                </a:solidFill>
                <a:latin typeface="Times New Roman"/>
              </a:rPr>
              <a:t>,	)	</a:t>
            </a:r>
          </a:p>
        </p:txBody>
      </p:sp>
      <p:sp>
        <p:nvSpPr>
          <p:cNvPr id="1306" name="Rectangle 1306"/>
          <p:cNvSpPr/>
          <p:nvPr/>
        </p:nvSpPr>
        <p:spPr>
          <a:xfrm>
            <a:off x="2407157" y="6299082"/>
            <a:ext cx="2867128" cy="6515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586737" algn="l"/>
                <a:tab pos="1549907" algn="l"/>
                <a:tab pos="2319517" algn="l"/>
                <a:tab pos="2767583" algn="l"/>
                <a:tab pos="2767583" algn="l"/>
              </a:tabLst>
            </a:pPr>
            <a:r>
              <a:rPr lang="en-US" sz="2663" b="0" i="0" spc="0" baseline="0" dirty="0">
                <a:solidFill>
                  <a:srgbClr val="000000"/>
                </a:solidFill>
                <a:latin typeface="Symbol"/>
              </a:rPr>
              <a:t>		</a:t>
            </a:r>
            <a:r>
              <a:rPr lang="en-US" sz="3146" b="0" i="0" spc="0" baseline="0" dirty="0">
                <a:solidFill>
                  <a:srgbClr val="000000"/>
                </a:solidFill>
                <a:latin typeface="Symbol"/>
              </a:rPr>
              <a:t>		</a:t>
            </a:r>
            <a:r>
              <a:rPr lang="en-US" sz="3092" b="0" i="0" spc="0" baseline="-36743" dirty="0">
                <a:solidFill>
                  <a:srgbClr val="000000"/>
                </a:solidFill>
                <a:latin typeface="Symbol"/>
              </a:rPr>
              <a:t>	</a:t>
            </a:r>
          </a:p>
        </p:txBody>
      </p:sp>
      <p:sp>
        <p:nvSpPr>
          <p:cNvPr id="1307" name="Rectangle 1307"/>
          <p:cNvSpPr/>
          <p:nvPr/>
        </p:nvSpPr>
        <p:spPr>
          <a:xfrm>
            <a:off x="5174741" y="6738223"/>
            <a:ext cx="99544" cy="38075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41" b="0" i="0" spc="0" baseline="0" dirty="0">
                <a:solidFill>
                  <a:srgbClr val="000000"/>
                </a:solidFill>
                <a:latin typeface="Symbol"/>
              </a:rPr>
              <a:t></a:t>
            </a:r>
          </a:p>
        </p:txBody>
      </p:sp>
      <p:sp>
        <p:nvSpPr>
          <p:cNvPr id="1308" name="Rectangle 1308"/>
          <p:cNvSpPr/>
          <p:nvPr/>
        </p:nvSpPr>
        <p:spPr>
          <a:xfrm>
            <a:off x="5174741" y="6309221"/>
            <a:ext cx="99544" cy="38075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41" b="0" i="0" spc="0" baseline="0" dirty="0">
                <a:solidFill>
                  <a:srgbClr val="000000"/>
                </a:solidFill>
                <a:latin typeface="Symbol"/>
              </a:rPr>
              <a:t></a:t>
            </a:r>
          </a:p>
        </p:txBody>
      </p:sp>
      <p:sp>
        <p:nvSpPr>
          <p:cNvPr id="1309" name="Rectangle 1309"/>
          <p:cNvSpPr/>
          <p:nvPr/>
        </p:nvSpPr>
        <p:spPr>
          <a:xfrm>
            <a:off x="4895083" y="6477618"/>
            <a:ext cx="99544" cy="4729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092" b="0" i="0" spc="0" baseline="-35569" dirty="0">
                <a:solidFill>
                  <a:srgbClr val="000000"/>
                </a:solidFill>
                <a:latin typeface="Symbol"/>
              </a:rPr>
              <a:t></a:t>
            </a:r>
          </a:p>
        </p:txBody>
      </p:sp>
      <p:sp>
        <p:nvSpPr>
          <p:cNvPr id="1310" name="Rectangle 1310"/>
          <p:cNvSpPr/>
          <p:nvPr/>
        </p:nvSpPr>
        <p:spPr>
          <a:xfrm>
            <a:off x="4895083" y="6738223"/>
            <a:ext cx="99544" cy="38075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41" b="0" i="0" spc="0" baseline="0" dirty="0">
                <a:solidFill>
                  <a:srgbClr val="000000"/>
                </a:solidFill>
                <a:latin typeface="Symbol"/>
              </a:rPr>
              <a:t></a:t>
            </a:r>
          </a:p>
        </p:txBody>
      </p:sp>
      <p:sp>
        <p:nvSpPr>
          <p:cNvPr id="1311" name="Rectangle 1311"/>
          <p:cNvSpPr/>
          <p:nvPr/>
        </p:nvSpPr>
        <p:spPr>
          <a:xfrm>
            <a:off x="4895083" y="6309221"/>
            <a:ext cx="99544" cy="38075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41" b="0" i="0" spc="0" baseline="0" dirty="0">
                <a:solidFill>
                  <a:srgbClr val="000000"/>
                </a:solidFill>
                <a:latin typeface="Symbol"/>
              </a:rPr>
              <a:t></a:t>
            </a:r>
          </a:p>
        </p:txBody>
      </p:sp>
      <p:sp>
        <p:nvSpPr>
          <p:cNvPr id="1312" name="Rectangle 1312"/>
          <p:cNvSpPr/>
          <p:nvPr/>
        </p:nvSpPr>
        <p:spPr>
          <a:xfrm>
            <a:off x="4790690" y="6732131"/>
            <a:ext cx="99544" cy="38075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41" b="0" i="0" spc="0" baseline="0" dirty="0">
                <a:solidFill>
                  <a:srgbClr val="000000"/>
                </a:solidFill>
                <a:latin typeface="Symbol"/>
              </a:rPr>
              <a:t></a:t>
            </a:r>
          </a:p>
        </p:txBody>
      </p:sp>
      <p:sp>
        <p:nvSpPr>
          <p:cNvPr id="1313" name="Rectangle 1313"/>
          <p:cNvSpPr/>
          <p:nvPr/>
        </p:nvSpPr>
        <p:spPr>
          <a:xfrm>
            <a:off x="4790690" y="6521816"/>
            <a:ext cx="99544" cy="38075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41" b="0" i="0" spc="0" baseline="0" dirty="0">
                <a:solidFill>
                  <a:srgbClr val="000000"/>
                </a:solidFill>
                <a:latin typeface="Symbol"/>
              </a:rPr>
              <a:t></a:t>
            </a:r>
          </a:p>
        </p:txBody>
      </p:sp>
      <p:sp>
        <p:nvSpPr>
          <p:cNvPr id="1314" name="Rectangle 1314"/>
          <p:cNvSpPr/>
          <p:nvPr/>
        </p:nvSpPr>
        <p:spPr>
          <a:xfrm>
            <a:off x="4790690" y="6777082"/>
            <a:ext cx="99544" cy="38075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41" b="0" i="0" spc="0" baseline="0" dirty="0">
                <a:solidFill>
                  <a:srgbClr val="000000"/>
                </a:solidFill>
                <a:latin typeface="Symbol"/>
              </a:rPr>
              <a:t></a:t>
            </a:r>
          </a:p>
        </p:txBody>
      </p:sp>
      <p:sp>
        <p:nvSpPr>
          <p:cNvPr id="1315" name="Rectangle 1315"/>
          <p:cNvSpPr/>
          <p:nvPr/>
        </p:nvSpPr>
        <p:spPr>
          <a:xfrm>
            <a:off x="4790690" y="6270362"/>
            <a:ext cx="99544" cy="38075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41" b="0" i="0" spc="0" baseline="0" dirty="0">
                <a:solidFill>
                  <a:srgbClr val="000000"/>
                </a:solidFill>
                <a:latin typeface="Symbol"/>
              </a:rPr>
              <a:t></a:t>
            </a:r>
          </a:p>
        </p:txBody>
      </p:sp>
      <p:sp>
        <p:nvSpPr>
          <p:cNvPr id="1316" name="Rectangle 1316"/>
          <p:cNvSpPr/>
          <p:nvPr/>
        </p:nvSpPr>
        <p:spPr>
          <a:xfrm>
            <a:off x="3070848" y="6732131"/>
            <a:ext cx="99544" cy="38075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41" b="0" i="0" spc="0" baseline="0" dirty="0">
                <a:solidFill>
                  <a:srgbClr val="000000"/>
                </a:solidFill>
                <a:latin typeface="Symbol"/>
              </a:rPr>
              <a:t></a:t>
            </a:r>
          </a:p>
        </p:txBody>
      </p:sp>
      <p:sp>
        <p:nvSpPr>
          <p:cNvPr id="1317" name="Rectangle 1317"/>
          <p:cNvSpPr/>
          <p:nvPr/>
        </p:nvSpPr>
        <p:spPr>
          <a:xfrm>
            <a:off x="3070848" y="6521816"/>
            <a:ext cx="99544" cy="38075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41" b="0" i="0" spc="0" baseline="0" dirty="0">
                <a:solidFill>
                  <a:srgbClr val="000000"/>
                </a:solidFill>
                <a:latin typeface="Symbol"/>
              </a:rPr>
              <a:t></a:t>
            </a:r>
          </a:p>
        </p:txBody>
      </p:sp>
      <p:sp>
        <p:nvSpPr>
          <p:cNvPr id="1318" name="Rectangle 1318"/>
          <p:cNvSpPr/>
          <p:nvPr/>
        </p:nvSpPr>
        <p:spPr>
          <a:xfrm>
            <a:off x="3070848" y="6777082"/>
            <a:ext cx="99544" cy="38075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41" b="0" i="0" spc="0" baseline="0" dirty="0">
                <a:solidFill>
                  <a:srgbClr val="000000"/>
                </a:solidFill>
                <a:latin typeface="Symbol"/>
              </a:rPr>
              <a:t></a:t>
            </a:r>
          </a:p>
        </p:txBody>
      </p:sp>
      <p:sp>
        <p:nvSpPr>
          <p:cNvPr id="1319" name="Rectangle 1319"/>
          <p:cNvSpPr/>
          <p:nvPr/>
        </p:nvSpPr>
        <p:spPr>
          <a:xfrm>
            <a:off x="3070848" y="6270362"/>
            <a:ext cx="99544" cy="38075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41" b="0" i="0" spc="0" baseline="0" dirty="0">
                <a:solidFill>
                  <a:srgbClr val="000000"/>
                </a:solidFill>
                <a:latin typeface="Symbol"/>
              </a:rPr>
              <a:t></a:t>
            </a:r>
          </a:p>
        </p:txBody>
      </p:sp>
      <p:sp>
        <p:nvSpPr>
          <p:cNvPr id="1320" name="Rectangle 1320"/>
          <p:cNvSpPr/>
          <p:nvPr/>
        </p:nvSpPr>
        <p:spPr>
          <a:xfrm>
            <a:off x="3852663" y="6460094"/>
            <a:ext cx="99544" cy="5080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092" b="0" i="0" spc="0" baseline="-49090" dirty="0">
                <a:solidFill>
                  <a:srgbClr val="000000"/>
                </a:solidFill>
                <a:latin typeface="Symbol"/>
              </a:rPr>
              <a:t></a:t>
            </a:r>
          </a:p>
        </p:txBody>
      </p:sp>
      <p:sp>
        <p:nvSpPr>
          <p:cNvPr id="1321" name="Rectangle 1321"/>
          <p:cNvSpPr/>
          <p:nvPr/>
        </p:nvSpPr>
        <p:spPr>
          <a:xfrm>
            <a:off x="3852663" y="6755746"/>
            <a:ext cx="99544" cy="38075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41" b="0" i="0" spc="0" baseline="0" dirty="0">
                <a:solidFill>
                  <a:srgbClr val="000000"/>
                </a:solidFill>
                <a:latin typeface="Symbol"/>
              </a:rPr>
              <a:t></a:t>
            </a:r>
          </a:p>
        </p:txBody>
      </p:sp>
      <p:sp>
        <p:nvSpPr>
          <p:cNvPr id="1322" name="Rectangle 1322"/>
          <p:cNvSpPr/>
          <p:nvPr/>
        </p:nvSpPr>
        <p:spPr>
          <a:xfrm>
            <a:off x="3852663" y="6291697"/>
            <a:ext cx="99544" cy="38075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41" b="0" i="0" spc="0" baseline="0" dirty="0">
                <a:solidFill>
                  <a:srgbClr val="000000"/>
                </a:solidFill>
                <a:latin typeface="Symbol"/>
              </a:rPr>
              <a:t></a:t>
            </a:r>
          </a:p>
        </p:txBody>
      </p:sp>
      <p:sp>
        <p:nvSpPr>
          <p:cNvPr id="1323" name="Rectangle 1323"/>
          <p:cNvSpPr/>
          <p:nvPr/>
        </p:nvSpPr>
        <p:spPr>
          <a:xfrm>
            <a:off x="3476985" y="6460094"/>
            <a:ext cx="99544" cy="5080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092" b="0" i="0" spc="0" baseline="-49090" dirty="0">
                <a:solidFill>
                  <a:srgbClr val="000000"/>
                </a:solidFill>
                <a:latin typeface="Symbol"/>
              </a:rPr>
              <a:t></a:t>
            </a:r>
          </a:p>
        </p:txBody>
      </p:sp>
      <p:sp>
        <p:nvSpPr>
          <p:cNvPr id="1324" name="Rectangle 1324"/>
          <p:cNvSpPr/>
          <p:nvPr/>
        </p:nvSpPr>
        <p:spPr>
          <a:xfrm>
            <a:off x="3476985" y="6755746"/>
            <a:ext cx="99544" cy="38075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41" b="0" i="0" spc="0" baseline="0" dirty="0">
                <a:solidFill>
                  <a:srgbClr val="000000"/>
                </a:solidFill>
                <a:latin typeface="Symbol"/>
              </a:rPr>
              <a:t></a:t>
            </a:r>
          </a:p>
        </p:txBody>
      </p:sp>
      <p:sp>
        <p:nvSpPr>
          <p:cNvPr id="1325" name="Rectangle 1325"/>
          <p:cNvSpPr/>
          <p:nvPr/>
        </p:nvSpPr>
        <p:spPr>
          <a:xfrm>
            <a:off x="3476985" y="6291697"/>
            <a:ext cx="99544" cy="38075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41" b="0" i="0" spc="0" baseline="0" dirty="0">
                <a:solidFill>
                  <a:srgbClr val="000000"/>
                </a:solidFill>
                <a:latin typeface="Symbol"/>
              </a:rPr>
              <a:t></a:t>
            </a:r>
          </a:p>
        </p:txBody>
      </p:sp>
      <p:sp>
        <p:nvSpPr>
          <p:cNvPr id="1326" name="Rectangle 1326"/>
          <p:cNvSpPr/>
          <p:nvPr/>
        </p:nvSpPr>
        <p:spPr>
          <a:xfrm>
            <a:off x="2204445" y="6314873"/>
            <a:ext cx="1249579" cy="6305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972332" algn="l"/>
                <a:tab pos="972332" algn="l"/>
              </a:tabLst>
            </a:pPr>
            <a:r>
              <a:rPr lang="en-US" sz="2041" b="0" i="0" spc="0" baseline="0" dirty="0">
                <a:solidFill>
                  <a:srgbClr val="000000"/>
                </a:solidFill>
                <a:latin typeface="Symbol"/>
              </a:rPr>
              <a:t>	</a:t>
            </a:r>
            <a:r>
              <a:rPr lang="en-US" sz="4637" b="0" i="0" spc="0" baseline="-15284" dirty="0">
                <a:solidFill>
                  <a:srgbClr val="000000"/>
                </a:solidFill>
                <a:latin typeface="Symbol"/>
              </a:rPr>
              <a:t>	</a:t>
            </a:r>
          </a:p>
        </p:txBody>
      </p:sp>
      <p:sp>
        <p:nvSpPr>
          <p:cNvPr id="1327" name="Rectangle 1327"/>
          <p:cNvSpPr/>
          <p:nvPr/>
        </p:nvSpPr>
        <p:spPr>
          <a:xfrm>
            <a:off x="5026152" y="6710602"/>
            <a:ext cx="115098" cy="34436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41" b="0" i="1" spc="0" baseline="0" dirty="0">
                <a:solidFill>
                  <a:srgbClr val="000000"/>
                </a:solidFill>
                <a:latin typeface="Times New Roman"/>
              </a:rPr>
              <a:t>v</a:t>
            </a:r>
          </a:p>
        </p:txBody>
      </p:sp>
      <p:sp>
        <p:nvSpPr>
          <p:cNvPr id="1328" name="Rectangle 1328"/>
          <p:cNvSpPr/>
          <p:nvPr/>
        </p:nvSpPr>
        <p:spPr>
          <a:xfrm>
            <a:off x="5019282" y="6321211"/>
            <a:ext cx="129615" cy="34436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41" b="0" i="1" spc="0" baseline="0" dirty="0">
                <a:solidFill>
                  <a:srgbClr val="000000"/>
                </a:solidFill>
                <a:latin typeface="Times New Roman"/>
              </a:rPr>
              <a:t>u</a:t>
            </a:r>
          </a:p>
        </p:txBody>
      </p:sp>
      <p:sp>
        <p:nvSpPr>
          <p:cNvPr id="1329" name="Rectangle 1329"/>
          <p:cNvSpPr/>
          <p:nvPr/>
        </p:nvSpPr>
        <p:spPr>
          <a:xfrm>
            <a:off x="4038585" y="6512472"/>
            <a:ext cx="549621" cy="34436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63297" algn="l"/>
                <a:tab pos="463297" algn="l"/>
              </a:tabLst>
            </a:pPr>
            <a:r>
              <a:rPr lang="en-US" sz="2041" b="0" i="1" spc="0" baseline="0" dirty="0">
                <a:solidFill>
                  <a:srgbClr val="000000"/>
                </a:solidFill>
                <a:latin typeface="Times New Roman"/>
              </a:rPr>
              <a:t>I	I	</a:t>
            </a:r>
          </a:p>
        </p:txBody>
      </p:sp>
      <p:sp>
        <p:nvSpPr>
          <p:cNvPr id="1330" name="Rectangle 1330"/>
          <p:cNvSpPr/>
          <p:nvPr/>
        </p:nvSpPr>
        <p:spPr>
          <a:xfrm>
            <a:off x="3617204" y="6693078"/>
            <a:ext cx="86323" cy="34436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41" b="0" i="1" spc="0" baseline="0" dirty="0">
                <a:solidFill>
                  <a:srgbClr val="000000"/>
                </a:solidFill>
                <a:latin typeface="Times New Roman"/>
              </a:rPr>
              <a:t>I</a:t>
            </a:r>
          </a:p>
        </p:txBody>
      </p:sp>
      <p:sp>
        <p:nvSpPr>
          <p:cNvPr id="1331" name="Rectangle 1331"/>
          <p:cNvSpPr/>
          <p:nvPr/>
        </p:nvSpPr>
        <p:spPr>
          <a:xfrm>
            <a:off x="3621767" y="6303687"/>
            <a:ext cx="86323" cy="34436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41" b="0" i="1" spc="0" baseline="0" dirty="0">
                <a:solidFill>
                  <a:srgbClr val="000000"/>
                </a:solidFill>
                <a:latin typeface="Times New Roman"/>
              </a:rPr>
              <a:t>I</a:t>
            </a:r>
          </a:p>
        </p:txBody>
      </p:sp>
      <p:sp>
        <p:nvSpPr>
          <p:cNvPr id="1332" name="Rectangle 1332"/>
          <p:cNvSpPr/>
          <p:nvPr/>
        </p:nvSpPr>
        <p:spPr>
          <a:xfrm>
            <a:off x="1435619" y="6512472"/>
            <a:ext cx="1540014" cy="34436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046956" algn="l"/>
                <a:tab pos="1424915" algn="l"/>
                <a:tab pos="1424915" algn="l"/>
              </a:tabLst>
            </a:pPr>
            <a:r>
              <a:rPr lang="en-US" sz="2041" b="0" i="1" spc="858" baseline="0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41" b="0" i="1" spc="761" baseline="0" dirty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sz="2041" b="0" i="1" spc="0" baseline="0" dirty="0">
                <a:solidFill>
                  <a:srgbClr val="000000"/>
                </a:solidFill>
                <a:latin typeface="Times New Roman"/>
              </a:rPr>
              <a:t>v	u	v	</a:t>
            </a:r>
          </a:p>
        </p:txBody>
      </p:sp>
      <p:sp>
        <p:nvSpPr>
          <p:cNvPr id="1333" name="Rectangle 1333"/>
          <p:cNvSpPr/>
          <p:nvPr/>
        </p:nvSpPr>
        <p:spPr>
          <a:xfrm>
            <a:off x="3211833" y="6881808"/>
            <a:ext cx="202011" cy="2008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190" b="0" i="1" spc="533" baseline="0" dirty="0">
                <a:solidFill>
                  <a:srgbClr val="000000"/>
                </a:solidFill>
                <a:latin typeface="Times New Roman"/>
              </a:rPr>
              <a:t>xy</a:t>
            </a:r>
          </a:p>
        </p:txBody>
      </p:sp>
      <p:sp>
        <p:nvSpPr>
          <p:cNvPr id="1334" name="Rectangle 1334"/>
          <p:cNvSpPr/>
          <p:nvPr/>
        </p:nvSpPr>
        <p:spPr>
          <a:xfrm>
            <a:off x="4149866" y="6697399"/>
            <a:ext cx="538047" cy="2008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70906" algn="l"/>
                <a:tab pos="470906" algn="l"/>
              </a:tabLst>
            </a:pPr>
            <a:r>
              <a:rPr lang="en-US" sz="1190" b="0" i="1" spc="0" baseline="0" dirty="0">
                <a:solidFill>
                  <a:srgbClr val="000000"/>
                </a:solidFill>
                <a:latin typeface="Times New Roman"/>
              </a:rPr>
              <a:t>x	y	</a:t>
            </a:r>
          </a:p>
        </p:txBody>
      </p:sp>
      <p:sp>
        <p:nvSpPr>
          <p:cNvPr id="1335" name="Rectangle 1335"/>
          <p:cNvSpPr/>
          <p:nvPr/>
        </p:nvSpPr>
        <p:spPr>
          <a:xfrm>
            <a:off x="3735333" y="6877998"/>
            <a:ext cx="67140" cy="2008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190" b="0" i="1" spc="0" baseline="0" dirty="0">
                <a:solidFill>
                  <a:srgbClr val="000000"/>
                </a:solidFill>
                <a:latin typeface="Times New Roman"/>
              </a:rPr>
              <a:t>y</a:t>
            </a:r>
          </a:p>
        </p:txBody>
      </p:sp>
      <p:sp>
        <p:nvSpPr>
          <p:cNvPr id="1336" name="Rectangle 1336"/>
          <p:cNvSpPr/>
          <p:nvPr/>
        </p:nvSpPr>
        <p:spPr>
          <a:xfrm>
            <a:off x="3733050" y="6488613"/>
            <a:ext cx="67140" cy="2008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190" b="0" i="1" spc="0" baseline="0" dirty="0">
                <a:solidFill>
                  <a:srgbClr val="000000"/>
                </a:solidFill>
                <a:latin typeface="Times New Roman"/>
              </a:rPr>
              <a:t>x</a:t>
            </a:r>
          </a:p>
        </p:txBody>
      </p:sp>
      <p:sp>
        <p:nvSpPr>
          <p:cNvPr id="1337" name="Rectangle 1337"/>
          <p:cNvSpPr/>
          <p:nvPr/>
        </p:nvSpPr>
        <p:spPr>
          <a:xfrm>
            <a:off x="3291086" y="6881808"/>
            <a:ext cx="37804" cy="2008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190" b="0" i="0" spc="0" baseline="0" dirty="0">
                <a:solidFill>
                  <a:srgbClr val="000000"/>
                </a:solidFill>
                <a:latin typeface="Times New Roman"/>
              </a:rPr>
              <a:t>,</a:t>
            </a:r>
          </a:p>
        </p:txBody>
      </p:sp>
      <p:sp>
        <p:nvSpPr>
          <p:cNvPr id="1338" name="Rectangle 1338"/>
          <p:cNvSpPr/>
          <p:nvPr/>
        </p:nvSpPr>
        <p:spPr>
          <a:xfrm>
            <a:off x="1611631" y="6512480"/>
            <a:ext cx="530568" cy="34436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44244" algn="l"/>
                <a:tab pos="444244" algn="l"/>
              </a:tabLst>
            </a:pPr>
            <a:r>
              <a:rPr lang="en-US" sz="2041" b="0" i="0" spc="1090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41" b="0" i="0" spc="0" baseline="0" dirty="0">
                <a:solidFill>
                  <a:srgbClr val="000000"/>
                </a:solidFill>
                <a:latin typeface="Times New Roman"/>
              </a:rPr>
              <a:t>,	)	</a:t>
            </a:r>
          </a:p>
        </p:txBody>
      </p:sp>
      <p:sp>
        <p:nvSpPr>
          <p:cNvPr id="1339" name="Rectangle 1339"/>
          <p:cNvSpPr/>
          <p:nvPr/>
        </p:nvSpPr>
        <p:spPr>
          <a:xfrm>
            <a:off x="2695182" y="2104314"/>
            <a:ext cx="2780318" cy="7923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253505" algn="l"/>
                <a:tab pos="2031506" algn="l"/>
                <a:tab pos="2601479" algn="l"/>
                <a:tab pos="2601479" algn="l"/>
              </a:tabLst>
            </a:pPr>
            <a:r>
              <a:rPr lang="en-US" sz="2564" b="0" i="0" spc="625" baseline="0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5828" b="0" i="0" spc="0" baseline="-15282" dirty="0">
                <a:solidFill>
                  <a:srgbClr val="000000"/>
                </a:solidFill>
                <a:latin typeface="Symbol"/>
              </a:rPr>
              <a:t>	</a:t>
            </a:r>
            <a:r>
              <a:rPr lang="en-US" sz="2564" b="0" i="0" spc="0" baseline="0" dirty="0">
                <a:solidFill>
                  <a:srgbClr val="000000"/>
                </a:solidFill>
                <a:latin typeface="Symbol"/>
              </a:rPr>
              <a:t>			</a:t>
            </a:r>
          </a:p>
        </p:txBody>
      </p:sp>
      <p:sp>
        <p:nvSpPr>
          <p:cNvPr id="1340" name="Rectangle 1340"/>
          <p:cNvSpPr/>
          <p:nvPr/>
        </p:nvSpPr>
        <p:spPr>
          <a:xfrm>
            <a:off x="2996952" y="2816806"/>
            <a:ext cx="254289" cy="25242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96" b="0" i="1" spc="673" baseline="0" dirty="0">
                <a:solidFill>
                  <a:srgbClr val="000000"/>
                </a:solidFill>
                <a:latin typeface="Times New Roman"/>
              </a:rPr>
              <a:t>xy</a:t>
            </a:r>
          </a:p>
        </p:txBody>
      </p:sp>
      <p:sp>
        <p:nvSpPr>
          <p:cNvPr id="1341" name="Rectangle 1341"/>
          <p:cNvSpPr/>
          <p:nvPr/>
        </p:nvSpPr>
        <p:spPr>
          <a:xfrm>
            <a:off x="1730436" y="2352637"/>
            <a:ext cx="4557442" cy="4327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717575" algn="l"/>
                <a:tab pos="2456713" algn="l"/>
                <a:tab pos="3237776" algn="l"/>
                <a:tab pos="3822246" algn="l"/>
              </a:tabLst>
            </a:pPr>
            <a:r>
              <a:rPr lang="en-US" sz="2564" b="0" i="1" spc="1078" baseline="0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564" b="0" i="1" spc="949" baseline="0" dirty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sz="2564" b="0" i="1" spc="0" baseline="0" dirty="0">
                <a:solidFill>
                  <a:srgbClr val="000000"/>
                </a:solidFill>
                <a:latin typeface="Times New Roman"/>
              </a:rPr>
              <a:t>v	</a:t>
            </a:r>
            <a:r>
              <a:rPr lang="en-US" sz="2564" b="0" i="1" spc="1401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564" b="0" i="1" spc="0" baseline="0" dirty="0">
                <a:solidFill>
                  <a:srgbClr val="000000"/>
                </a:solidFill>
                <a:latin typeface="Times New Roman"/>
              </a:rPr>
              <a:t>x	</a:t>
            </a:r>
            <a:r>
              <a:rPr lang="en-US" sz="2564" b="0" i="1" spc="1243" baseline="0" dirty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sz="2564" b="0" i="1" spc="0" baseline="0" dirty="0">
                <a:solidFill>
                  <a:srgbClr val="000000"/>
                </a:solidFill>
                <a:latin typeface="Times New Roman"/>
              </a:rPr>
              <a:t>y	v	</a:t>
            </a:r>
            <a:r>
              <a:rPr lang="en-US" sz="2564" b="0" i="1" spc="1395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564" b="0" i="1" spc="1261" baseline="0" dirty="0">
                <a:solidFill>
                  <a:srgbClr val="000000"/>
                </a:solidFill>
                <a:latin typeface="Times New Roman"/>
              </a:rPr>
              <a:t>xy</a:t>
            </a:r>
          </a:p>
        </p:txBody>
      </p:sp>
      <p:sp>
        <p:nvSpPr>
          <p:cNvPr id="1342" name="Rectangle 1342"/>
          <p:cNvSpPr/>
          <p:nvPr/>
        </p:nvSpPr>
        <p:spPr>
          <a:xfrm>
            <a:off x="3096005" y="2816806"/>
            <a:ext cx="47505" cy="25242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96" b="0" i="0" spc="0" baseline="0" dirty="0">
                <a:solidFill>
                  <a:srgbClr val="000000"/>
                </a:solidFill>
                <a:latin typeface="Times New Roman"/>
              </a:rPr>
              <a:t>,</a:t>
            </a:r>
          </a:p>
        </p:txBody>
      </p:sp>
      <p:sp>
        <p:nvSpPr>
          <p:cNvPr id="1343" name="Rectangle 1343"/>
          <p:cNvSpPr/>
          <p:nvPr/>
        </p:nvSpPr>
        <p:spPr>
          <a:xfrm>
            <a:off x="6523483" y="2358089"/>
            <a:ext cx="95011" cy="25242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96" b="0" i="0" spc="0" baseline="0" dirty="0">
                <a:solidFill>
                  <a:srgbClr val="000000"/>
                </a:solidFill>
                <a:latin typeface="Times New Roman"/>
              </a:rPr>
              <a:t>2</a:t>
            </a:r>
          </a:p>
        </p:txBody>
      </p:sp>
      <p:sp>
        <p:nvSpPr>
          <p:cNvPr id="1344" name="Rectangle 1344"/>
          <p:cNvSpPr/>
          <p:nvPr/>
        </p:nvSpPr>
        <p:spPr>
          <a:xfrm>
            <a:off x="3730001" y="2907485"/>
            <a:ext cx="2573339" cy="25242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918707" algn="l"/>
              </a:tabLst>
            </a:pPr>
            <a:r>
              <a:rPr lang="en-US" sz="1496" b="0" i="0" spc="0" baseline="0" dirty="0">
                <a:solidFill>
                  <a:srgbClr val="000000"/>
                </a:solidFill>
                <a:latin typeface="Times New Roman"/>
              </a:rPr>
              <a:t>shifte</a:t>
            </a:r>
            <a:r>
              <a:rPr lang="en-US" sz="1496" b="0" i="0" spc="-47" baseline="0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1496" b="0" i="0" spc="-57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496" b="0" i="0" spc="0" baseline="0" dirty="0">
                <a:solidFill>
                  <a:srgbClr val="000000"/>
                </a:solidFill>
                <a:latin typeface="Times New Roman"/>
              </a:rPr>
              <a:t>intensity	intensity</a:t>
            </a:r>
          </a:p>
        </p:txBody>
      </p:sp>
      <p:sp>
        <p:nvSpPr>
          <p:cNvPr id="1345" name="Rectangle 1345"/>
          <p:cNvSpPr/>
          <p:nvPr/>
        </p:nvSpPr>
        <p:spPr>
          <a:xfrm>
            <a:off x="1951546" y="2352637"/>
            <a:ext cx="4577541" cy="4327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557757" algn="l"/>
                <a:tab pos="1365467" algn="l"/>
                <a:tab pos="2403289" algn="l"/>
                <a:tab pos="3175948" algn="l"/>
                <a:tab pos="3748202" algn="l"/>
                <a:tab pos="4354758" algn="l"/>
              </a:tabLst>
            </a:pPr>
            <a:r>
              <a:rPr lang="en-US" sz="2564" b="0" i="0" spc="1371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564" b="0" i="0" spc="0" baseline="0" dirty="0">
                <a:solidFill>
                  <a:srgbClr val="000000"/>
                </a:solidFill>
                <a:latin typeface="Times New Roman"/>
              </a:rPr>
              <a:t>,	)	</a:t>
            </a:r>
            <a:r>
              <a:rPr lang="en-US" sz="2564" b="0" i="0" spc="1341" baseline="0" dirty="0">
                <a:solidFill>
                  <a:srgbClr val="000000"/>
                </a:solidFill>
                <a:latin typeface="Times New Roman"/>
              </a:rPr>
              <a:t>[</a:t>
            </a:r>
            <a:r>
              <a:rPr lang="en-US" sz="2564" b="0" i="0" spc="0" baseline="0" dirty="0">
                <a:solidFill>
                  <a:srgbClr val="000000"/>
                </a:solidFill>
                <a:latin typeface="Times New Roman"/>
              </a:rPr>
              <a:t>(	,	)	</a:t>
            </a:r>
            <a:r>
              <a:rPr lang="en-US" sz="2564" b="0" i="0" spc="1431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564" b="0" i="0" spc="0" baseline="0" dirty="0">
                <a:solidFill>
                  <a:srgbClr val="000000"/>
                </a:solidFill>
                <a:latin typeface="Times New Roman"/>
              </a:rPr>
              <a:t>,	)]</a:t>
            </a:r>
          </a:p>
        </p:txBody>
      </p:sp>
      <p:sp>
        <p:nvSpPr>
          <p:cNvPr id="1346" name="Rectangle 1346"/>
          <p:cNvSpPr/>
          <p:nvPr/>
        </p:nvSpPr>
        <p:spPr>
          <a:xfrm>
            <a:off x="2476492" y="2535092"/>
            <a:ext cx="3927245" cy="110432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963233">
              <a:tabLst>
                <a:tab pos="3067870" algn="l"/>
              </a:tabLst>
            </a:pPr>
            <a:r>
              <a:rPr lang="en-US" sz="2564" b="0" i="0" spc="-114" baseline="0" dirty="0">
                <a:solidFill>
                  <a:srgbClr val="000000"/>
                </a:solidFill>
                <a:latin typeface="MT Extra"/>
              </a:rPr>
              <a:t></a:t>
            </a:r>
            <a:r>
              <a:rPr lang="en-US" sz="2564" b="0" i="0" spc="-1236" baseline="0" dirty="0">
                <a:solidFill>
                  <a:srgbClr val="000000"/>
                </a:solidFill>
                <a:latin typeface="MT Extra"/>
              </a:rPr>
              <a:t></a:t>
            </a:r>
            <a:r>
              <a:rPr lang="en-US" sz="2564" b="0" i="0" spc="-618" baseline="0" dirty="0">
                <a:solidFill>
                  <a:srgbClr val="000000"/>
                </a:solidFill>
                <a:latin typeface="MT Extra"/>
              </a:rPr>
              <a:t></a:t>
            </a:r>
            <a:r>
              <a:rPr lang="en-US" sz="2564" b="0" i="0" spc="-139" baseline="0" dirty="0">
                <a:solidFill>
                  <a:srgbClr val="000000"/>
                </a:solidFill>
                <a:latin typeface="MT Extra"/>
              </a:rPr>
              <a:t></a:t>
            </a:r>
            <a:r>
              <a:rPr lang="en-US" sz="2564" b="0" i="0" spc="-84" baseline="0" dirty="0">
                <a:solidFill>
                  <a:srgbClr val="000000"/>
                </a:solidFill>
                <a:latin typeface="MT Extra"/>
              </a:rPr>
              <a:t></a:t>
            </a:r>
            <a:r>
              <a:rPr lang="en-US" sz="2564" b="0" i="0" spc="-1770" baseline="0" dirty="0">
                <a:solidFill>
                  <a:srgbClr val="000000"/>
                </a:solidFill>
                <a:latin typeface="MT Extra"/>
              </a:rPr>
              <a:t></a:t>
            </a:r>
            <a:r>
              <a:rPr lang="en-US" sz="2564" b="0" i="0" spc="0" baseline="0" dirty="0">
                <a:solidFill>
                  <a:srgbClr val="000000"/>
                </a:solidFill>
                <a:latin typeface="MT Extra"/>
              </a:rPr>
              <a:t>	</a:t>
            </a:r>
            <a:r>
              <a:rPr lang="en-US" sz="2564" b="0" i="0" spc="-480" baseline="0" dirty="0">
                <a:solidFill>
                  <a:srgbClr val="000000"/>
                </a:solidFill>
                <a:latin typeface="MT Extra"/>
              </a:rPr>
              <a:t></a:t>
            </a:r>
            <a:r>
              <a:rPr lang="en-US" sz="2564" b="0" i="0" spc="-493" baseline="0" dirty="0">
                <a:solidFill>
                  <a:srgbClr val="000000"/>
                </a:solidFill>
                <a:latin typeface="MT Extra"/>
              </a:rPr>
              <a:t></a:t>
            </a:r>
          </a:p>
          <a:p>
            <a:pPr marL="0">
              <a:lnSpc>
                <a:spcPts val="5264"/>
              </a:lnSpc>
              <a:tabLst>
                <a:tab pos="1604019" algn="l"/>
                <a:tab pos="2293620" algn="l"/>
                <a:tab pos="2982475" algn="l"/>
                <a:tab pos="2982475" algn="l"/>
              </a:tabLst>
            </a:pPr>
            <a:r>
              <a:rPr lang="en-US" sz="2450" b="0" i="0" spc="598" baseline="0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5568" b="0" i="0" spc="0" baseline="-15346" dirty="0">
                <a:solidFill>
                  <a:srgbClr val="000000"/>
                </a:solidFill>
                <a:latin typeface="Symbol"/>
              </a:rPr>
              <a:t>	</a:t>
            </a:r>
            <a:r>
              <a:rPr lang="en-US" sz="2450" b="0" i="0" spc="0" baseline="0" dirty="0">
                <a:solidFill>
                  <a:srgbClr val="000000"/>
                </a:solidFill>
                <a:latin typeface="Symbol"/>
              </a:rPr>
              <a:t>			</a:t>
            </a:r>
          </a:p>
        </p:txBody>
      </p:sp>
      <p:sp>
        <p:nvSpPr>
          <p:cNvPr id="1347" name="Rectangle 1347"/>
          <p:cNvSpPr/>
          <p:nvPr/>
        </p:nvSpPr>
        <p:spPr>
          <a:xfrm>
            <a:off x="2765296" y="3634758"/>
            <a:ext cx="242898" cy="2411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29" b="0" i="1" spc="643" baseline="0" dirty="0">
                <a:solidFill>
                  <a:srgbClr val="000000"/>
                </a:solidFill>
                <a:latin typeface="Times New Roman"/>
              </a:rPr>
              <a:t>xy</a:t>
            </a:r>
          </a:p>
        </p:txBody>
      </p:sp>
      <p:sp>
        <p:nvSpPr>
          <p:cNvPr id="1348" name="Rectangle 1348"/>
          <p:cNvSpPr/>
          <p:nvPr/>
        </p:nvSpPr>
        <p:spPr>
          <a:xfrm>
            <a:off x="1552957" y="3191066"/>
            <a:ext cx="4853411" cy="46383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644377" algn="l"/>
                <a:tab pos="2756134" algn="l"/>
                <a:tab pos="3448786" algn="l"/>
                <a:tab pos="4149838" algn="l"/>
              </a:tabLst>
            </a:pPr>
            <a:r>
              <a:rPr lang="en-US" sz="2450" b="0" i="1" spc="1034" baseline="0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50" b="0" i="1" spc="910" baseline="0" dirty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sz="2450" b="0" i="1" spc="0" baseline="0" dirty="0">
                <a:solidFill>
                  <a:srgbClr val="000000"/>
                </a:solidFill>
                <a:latin typeface="Times New Roman"/>
              </a:rPr>
              <a:t>v	</a:t>
            </a:r>
            <a:r>
              <a:rPr lang="en-US" sz="2450" b="0" i="1" spc="1338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50" b="0" i="1" spc="1204" baseline="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50" b="0" i="1" spc="0" baseline="0" dirty="0">
                <a:solidFill>
                  <a:srgbClr val="000000"/>
                </a:solidFill>
                <a:latin typeface="Times New Roman"/>
              </a:rPr>
              <a:t>y	u</a:t>
            </a:r>
            <a:r>
              <a:rPr lang="en-US" sz="2450" b="0" i="1" spc="233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165" b="0" i="1" spc="0" baseline="-43245" dirty="0">
                <a:solidFill>
                  <a:srgbClr val="000000"/>
                </a:solidFill>
                <a:latin typeface="Times New Roman"/>
              </a:rPr>
              <a:t>x	</a:t>
            </a:r>
            <a:r>
              <a:rPr lang="en-US" sz="2450" b="0" i="1" spc="0" baseline="0" dirty="0">
                <a:solidFill>
                  <a:srgbClr val="000000"/>
                </a:solidFill>
                <a:latin typeface="Times New Roman"/>
              </a:rPr>
              <a:t>v</a:t>
            </a:r>
            <a:r>
              <a:rPr lang="en-US" sz="2450" b="0" i="1" spc="322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165" b="0" i="1" spc="0" baseline="-43245" dirty="0">
                <a:solidFill>
                  <a:srgbClr val="000000"/>
                </a:solidFill>
                <a:latin typeface="Times New Roman"/>
              </a:rPr>
              <a:t>y	</a:t>
            </a:r>
            <a:r>
              <a:rPr lang="en-US" sz="2450" b="0" i="1" spc="1344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50" b="0" i="1" spc="1204" baseline="0" dirty="0">
                <a:solidFill>
                  <a:srgbClr val="000000"/>
                </a:solidFill>
                <a:latin typeface="Times New Roman"/>
              </a:rPr>
              <a:t>xy</a:t>
            </a:r>
          </a:p>
        </p:txBody>
      </p:sp>
      <p:sp>
        <p:nvSpPr>
          <p:cNvPr id="1349" name="Rectangle 1349"/>
          <p:cNvSpPr/>
          <p:nvPr/>
        </p:nvSpPr>
        <p:spPr>
          <a:xfrm>
            <a:off x="2859785" y="3634758"/>
            <a:ext cx="45377" cy="2411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29" b="0" i="0" spc="0" baseline="0" dirty="0">
                <a:solidFill>
                  <a:srgbClr val="000000"/>
                </a:solidFill>
                <a:latin typeface="Times New Roman"/>
              </a:rPr>
              <a:t>,</a:t>
            </a:r>
          </a:p>
        </p:txBody>
      </p:sp>
      <p:sp>
        <p:nvSpPr>
          <p:cNvPr id="1350" name="Rectangle 1350"/>
          <p:cNvSpPr/>
          <p:nvPr/>
        </p:nvSpPr>
        <p:spPr>
          <a:xfrm>
            <a:off x="6631692" y="3196609"/>
            <a:ext cx="90755" cy="2411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29" b="0" i="0" spc="0" baseline="0" dirty="0">
                <a:solidFill>
                  <a:srgbClr val="000000"/>
                </a:solidFill>
                <a:latin typeface="Times New Roman"/>
              </a:rPr>
              <a:t>2</a:t>
            </a:r>
          </a:p>
        </p:txBody>
      </p:sp>
      <p:sp>
        <p:nvSpPr>
          <p:cNvPr id="1351" name="Rectangle 1351"/>
          <p:cNvSpPr/>
          <p:nvPr/>
        </p:nvSpPr>
        <p:spPr>
          <a:xfrm>
            <a:off x="3713994" y="3770401"/>
            <a:ext cx="2707090" cy="2411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081785" algn="l"/>
              </a:tabLst>
            </a:pPr>
            <a:r>
              <a:rPr lang="en-US" sz="1429" b="0" i="0" spc="0" baseline="0" dirty="0">
                <a:solidFill>
                  <a:srgbClr val="000000"/>
                </a:solidFill>
                <a:latin typeface="Times New Roman"/>
              </a:rPr>
              <a:t>shifte</a:t>
            </a:r>
            <a:r>
              <a:rPr lang="en-US" sz="1429" b="0" i="0" spc="-45" baseline="0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1429" b="0" i="0" spc="-52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429" b="0" i="0" spc="0" baseline="0" dirty="0">
                <a:solidFill>
                  <a:srgbClr val="000000"/>
                </a:solidFill>
                <a:latin typeface="Times New Roman"/>
              </a:rPr>
              <a:t>intensity	</a:t>
            </a:r>
            <a:r>
              <a:rPr lang="en-US" sz="2165" b="0" i="0" spc="0" baseline="26869" dirty="0">
                <a:solidFill>
                  <a:srgbClr val="000000"/>
                </a:solidFill>
                <a:latin typeface="Times New Roman"/>
              </a:rPr>
              <a:t>intensity</a:t>
            </a:r>
          </a:p>
        </p:txBody>
      </p:sp>
      <p:sp>
        <p:nvSpPr>
          <p:cNvPr id="1352" name="Rectangle 1352"/>
          <p:cNvSpPr/>
          <p:nvPr/>
        </p:nvSpPr>
        <p:spPr>
          <a:xfrm>
            <a:off x="1764815" y="3191066"/>
            <a:ext cx="4872952" cy="41334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533397" algn="l"/>
                <a:tab pos="1306826" algn="l"/>
                <a:tab pos="2153410" algn="l"/>
                <a:tab pos="4078985" algn="l"/>
                <a:tab pos="4659617" algn="l"/>
              </a:tabLst>
            </a:pPr>
            <a:r>
              <a:rPr lang="en-US" sz="2450" b="0" i="0" spc="1313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50" b="0" i="0" spc="0" baseline="0" dirty="0">
                <a:solidFill>
                  <a:srgbClr val="000000"/>
                </a:solidFill>
                <a:latin typeface="Times New Roman"/>
              </a:rPr>
              <a:t>,	)	</a:t>
            </a:r>
            <a:r>
              <a:rPr lang="en-US" sz="2450" b="0" i="0" spc="1278" baseline="0" dirty="0">
                <a:solidFill>
                  <a:srgbClr val="000000"/>
                </a:solidFill>
                <a:latin typeface="Times New Roman"/>
              </a:rPr>
              <a:t>[</a:t>
            </a:r>
            <a:r>
              <a:rPr lang="en-US" sz="2450" b="0" i="0" spc="1374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50" b="0" i="0" spc="0" baseline="0" dirty="0">
                <a:solidFill>
                  <a:srgbClr val="000000"/>
                </a:solidFill>
                <a:latin typeface="Times New Roman"/>
              </a:rPr>
              <a:t>,	)	</a:t>
            </a:r>
            <a:r>
              <a:rPr lang="en-US" sz="2450" b="0" i="0" spc="1374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50" b="0" i="0" spc="0" baseline="0" dirty="0">
                <a:solidFill>
                  <a:srgbClr val="000000"/>
                </a:solidFill>
                <a:latin typeface="Times New Roman"/>
              </a:rPr>
              <a:t>,	)]</a:t>
            </a:r>
          </a:p>
        </p:txBody>
      </p:sp>
      <p:sp>
        <p:nvSpPr>
          <p:cNvPr id="1353" name="Rectangle 1353"/>
          <p:cNvSpPr/>
          <p:nvPr/>
        </p:nvSpPr>
        <p:spPr>
          <a:xfrm>
            <a:off x="3188981" y="3415384"/>
            <a:ext cx="3327463" cy="4846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506239" algn="l"/>
              </a:tabLst>
            </a:pPr>
            <a:r>
              <a:rPr lang="en-US" sz="2450" b="0" i="0" spc="-107" baseline="0" dirty="0">
                <a:solidFill>
                  <a:srgbClr val="000000"/>
                </a:solidFill>
                <a:latin typeface="MT Extra"/>
              </a:rPr>
              <a:t></a:t>
            </a:r>
            <a:r>
              <a:rPr lang="en-US" sz="2450" b="0" i="0" spc="-77" baseline="0" dirty="0">
                <a:solidFill>
                  <a:srgbClr val="000000"/>
                </a:solidFill>
                <a:latin typeface="MT Extra"/>
              </a:rPr>
              <a:t></a:t>
            </a:r>
            <a:r>
              <a:rPr lang="en-US" sz="2450" b="0" i="0" spc="-1607" baseline="0" dirty="0">
                <a:solidFill>
                  <a:srgbClr val="000000"/>
                </a:solidFill>
                <a:latin typeface="MT Extra"/>
              </a:rPr>
              <a:t></a:t>
            </a:r>
            <a:r>
              <a:rPr lang="en-US" sz="2450" b="0" i="0" spc="-593" baseline="0" dirty="0">
                <a:solidFill>
                  <a:srgbClr val="000000"/>
                </a:solidFill>
                <a:latin typeface="MT Extra"/>
              </a:rPr>
              <a:t></a:t>
            </a:r>
            <a:r>
              <a:rPr lang="en-US" sz="2450" b="0" i="0" spc="-129" baseline="0" dirty="0">
                <a:solidFill>
                  <a:srgbClr val="000000"/>
                </a:solidFill>
                <a:latin typeface="MT Extra"/>
              </a:rPr>
              <a:t></a:t>
            </a:r>
            <a:r>
              <a:rPr lang="en-US" sz="2450" b="0" i="0" spc="-71" baseline="0" dirty="0">
                <a:solidFill>
                  <a:srgbClr val="000000"/>
                </a:solidFill>
                <a:latin typeface="MT Extra"/>
              </a:rPr>
              <a:t></a:t>
            </a:r>
            <a:r>
              <a:rPr lang="en-US" sz="2450" b="0" i="0" spc="-497" baseline="0" dirty="0">
                <a:solidFill>
                  <a:srgbClr val="000000"/>
                </a:solidFill>
                <a:latin typeface="MT Extra"/>
              </a:rPr>
              <a:t></a:t>
            </a:r>
            <a:r>
              <a:rPr lang="en-US" sz="2450" b="0" i="0" spc="-1709" baseline="0" dirty="0">
                <a:solidFill>
                  <a:srgbClr val="000000"/>
                </a:solidFill>
                <a:latin typeface="MT Extra"/>
              </a:rPr>
              <a:t></a:t>
            </a:r>
            <a:r>
              <a:rPr lang="en-US" sz="2450" b="0" i="0" spc="0" baseline="0" dirty="0">
                <a:solidFill>
                  <a:srgbClr val="000000"/>
                </a:solidFill>
                <a:latin typeface="MT Extra"/>
              </a:rPr>
              <a:t>	</a:t>
            </a:r>
            <a:r>
              <a:rPr lang="en-US" sz="3712" b="0" i="0" spc="-455" baseline="15919" dirty="0">
                <a:solidFill>
                  <a:srgbClr val="000000"/>
                </a:solidFill>
                <a:latin typeface="MT Extra"/>
              </a:rPr>
              <a:t></a:t>
            </a:r>
            <a:r>
              <a:rPr lang="en-US" sz="3712" b="0" i="0" spc="-472" baseline="15919" dirty="0">
                <a:solidFill>
                  <a:srgbClr val="000000"/>
                </a:solidFill>
                <a:latin typeface="MT Extra"/>
              </a:rPr>
              <a:t></a:t>
            </a:r>
          </a:p>
        </p:txBody>
      </p:sp>
      <p:sp>
        <p:nvSpPr>
          <p:cNvPr id="1354" name="Rectangle 1354"/>
          <p:cNvSpPr/>
          <p:nvPr/>
        </p:nvSpPr>
        <p:spPr>
          <a:xfrm>
            <a:off x="7711440" y="3119354"/>
            <a:ext cx="1348717" cy="33082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-200" baseline="0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800" b="0" i="0" spc="-15" baseline="0" dirty="0">
                <a:solidFill>
                  <a:srgbClr val="000000"/>
                </a:solidFill>
                <a:latin typeface="Tahoma"/>
              </a:rPr>
              <a:t>a</a:t>
            </a:r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ylor  Series</a:t>
            </a:r>
          </a:p>
        </p:txBody>
      </p:sp>
      <p:sp>
        <p:nvSpPr>
          <p:cNvPr id="1355" name="Rectangle 1355"/>
          <p:cNvSpPr/>
          <p:nvPr/>
        </p:nvSpPr>
        <p:spPr>
          <a:xfrm>
            <a:off x="7443216" y="6436537"/>
            <a:ext cx="1514435" cy="67744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81227" algn="l"/>
                <a:tab pos="1398269" algn="l"/>
                <a:tab pos="1398269" algn="l"/>
              </a:tabLst>
            </a:pPr>
            <a:r>
              <a:rPr lang="en-US" sz="3144" b="0" i="0" spc="0" baseline="0" dirty="0">
                <a:solidFill>
                  <a:srgbClr val="000000"/>
                </a:solidFill>
                <a:latin typeface="Symbol"/>
              </a:rPr>
              <a:t>		</a:t>
            </a:r>
            <a:r>
              <a:rPr lang="en-US" sz="3609" b="0" i="0" spc="0" baseline="-37027" dirty="0">
                <a:solidFill>
                  <a:srgbClr val="000000"/>
                </a:solidFill>
                <a:latin typeface="Symbol"/>
              </a:rPr>
              <a:t>	</a:t>
            </a:r>
          </a:p>
        </p:txBody>
      </p:sp>
      <p:sp>
        <p:nvSpPr>
          <p:cNvPr id="1356" name="Rectangle 1356"/>
          <p:cNvSpPr/>
          <p:nvPr/>
        </p:nvSpPr>
        <p:spPr>
          <a:xfrm>
            <a:off x="8841485" y="6863204"/>
            <a:ext cx="116165" cy="444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1" b="0" i="0" spc="0" baseline="0" dirty="0">
                <a:solidFill>
                  <a:srgbClr val="000000"/>
                </a:solidFill>
                <a:latin typeface="Symbol"/>
              </a:rPr>
              <a:t></a:t>
            </a:r>
          </a:p>
        </p:txBody>
      </p:sp>
      <p:sp>
        <p:nvSpPr>
          <p:cNvPr id="1357" name="Rectangle 1357"/>
          <p:cNvSpPr/>
          <p:nvPr/>
        </p:nvSpPr>
        <p:spPr>
          <a:xfrm>
            <a:off x="8841485" y="6358762"/>
            <a:ext cx="116165" cy="444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1" b="0" i="0" spc="0" baseline="0" dirty="0">
                <a:solidFill>
                  <a:srgbClr val="000000"/>
                </a:solidFill>
                <a:latin typeface="Symbol"/>
              </a:rPr>
              <a:t></a:t>
            </a:r>
          </a:p>
        </p:txBody>
      </p:sp>
      <p:sp>
        <p:nvSpPr>
          <p:cNvPr id="1358" name="Rectangle 1358"/>
          <p:cNvSpPr/>
          <p:nvPr/>
        </p:nvSpPr>
        <p:spPr>
          <a:xfrm>
            <a:off x="8510777" y="6553066"/>
            <a:ext cx="116165" cy="5609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607" b="0" i="0" spc="0" baseline="-38540" dirty="0">
                <a:solidFill>
                  <a:srgbClr val="000000"/>
                </a:solidFill>
                <a:latin typeface="Symbol"/>
              </a:rPr>
              <a:t></a:t>
            </a:r>
          </a:p>
        </p:txBody>
      </p:sp>
      <p:sp>
        <p:nvSpPr>
          <p:cNvPr id="1359" name="Rectangle 1359"/>
          <p:cNvSpPr/>
          <p:nvPr/>
        </p:nvSpPr>
        <p:spPr>
          <a:xfrm>
            <a:off x="8510777" y="6863204"/>
            <a:ext cx="116165" cy="444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1" b="0" i="0" spc="0" baseline="0" dirty="0">
                <a:solidFill>
                  <a:srgbClr val="000000"/>
                </a:solidFill>
                <a:latin typeface="Symbol"/>
              </a:rPr>
              <a:t></a:t>
            </a:r>
          </a:p>
        </p:txBody>
      </p:sp>
      <p:sp>
        <p:nvSpPr>
          <p:cNvPr id="1360" name="Rectangle 1360"/>
          <p:cNvSpPr/>
          <p:nvPr/>
        </p:nvSpPr>
        <p:spPr>
          <a:xfrm>
            <a:off x="8510777" y="6358762"/>
            <a:ext cx="116165" cy="444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1" b="0" i="0" spc="0" baseline="0" dirty="0">
                <a:solidFill>
                  <a:srgbClr val="000000"/>
                </a:solidFill>
                <a:latin typeface="Symbol"/>
              </a:rPr>
              <a:t></a:t>
            </a:r>
          </a:p>
        </p:txBody>
      </p:sp>
      <p:sp>
        <p:nvSpPr>
          <p:cNvPr id="1361" name="Rectangle 1361"/>
          <p:cNvSpPr/>
          <p:nvPr/>
        </p:nvSpPr>
        <p:spPr>
          <a:xfrm>
            <a:off x="7212327" y="6559177"/>
            <a:ext cx="166080" cy="444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1" b="0" i="0" spc="0" baseline="0" dirty="0">
                <a:solidFill>
                  <a:srgbClr val="000000"/>
                </a:solidFill>
                <a:latin typeface="Symbol"/>
              </a:rPr>
              <a:t></a:t>
            </a:r>
          </a:p>
        </p:txBody>
      </p:sp>
      <p:sp>
        <p:nvSpPr>
          <p:cNvPr id="1362" name="Rectangle 1362"/>
          <p:cNvSpPr/>
          <p:nvPr/>
        </p:nvSpPr>
        <p:spPr>
          <a:xfrm>
            <a:off x="8666209" y="6832377"/>
            <a:ext cx="134316" cy="4018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1" b="0" i="1" spc="0" baseline="0" dirty="0">
                <a:solidFill>
                  <a:srgbClr val="000000"/>
                </a:solidFill>
                <a:latin typeface="Times New Roman"/>
              </a:rPr>
              <a:t>v</a:t>
            </a:r>
          </a:p>
        </p:txBody>
      </p:sp>
      <p:sp>
        <p:nvSpPr>
          <p:cNvPr id="1363" name="Rectangle 1363"/>
          <p:cNvSpPr/>
          <p:nvPr/>
        </p:nvSpPr>
        <p:spPr>
          <a:xfrm>
            <a:off x="8652505" y="6378214"/>
            <a:ext cx="151256" cy="4018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1" b="0" i="1" spc="0" baseline="0" dirty="0">
                <a:solidFill>
                  <a:srgbClr val="000000"/>
                </a:solidFill>
                <a:latin typeface="Times New Roman"/>
              </a:rPr>
              <a:t>u</a:t>
            </a:r>
          </a:p>
        </p:txBody>
      </p:sp>
      <p:sp>
        <p:nvSpPr>
          <p:cNvPr id="1364" name="Rectangle 1364"/>
          <p:cNvSpPr/>
          <p:nvPr/>
        </p:nvSpPr>
        <p:spPr>
          <a:xfrm>
            <a:off x="6275078" y="6600712"/>
            <a:ext cx="2189747" cy="4018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252710" algn="l"/>
                <a:tab pos="1697708" algn="l"/>
              </a:tabLst>
            </a:pPr>
            <a:r>
              <a:rPr lang="en-US" sz="2381" b="0" i="1" spc="0" baseline="0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381" b="0" i="0" spc="322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381" b="0" i="1" spc="189" baseline="0" dirty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sz="2381" b="0" i="0" spc="0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381" b="0" i="1" spc="436" baseline="0" dirty="0">
                <a:solidFill>
                  <a:srgbClr val="000000"/>
                </a:solidFill>
                <a:latin typeface="Times New Roman"/>
              </a:rPr>
              <a:t>v</a:t>
            </a:r>
            <a:r>
              <a:rPr lang="en-US" sz="2381" b="0" i="0" spc="0" baseline="0" dirty="0">
                <a:solidFill>
                  <a:srgbClr val="000000"/>
                </a:solidFill>
                <a:latin typeface="Times New Roman"/>
              </a:rPr>
              <a:t>)	</a:t>
            </a:r>
            <a:r>
              <a:rPr lang="en-US" sz="2381" b="0" i="1" spc="0" baseline="0" dirty="0">
                <a:solidFill>
                  <a:srgbClr val="000000"/>
                </a:solidFill>
                <a:latin typeface="Times New Roman"/>
              </a:rPr>
              <a:t>u	</a:t>
            </a:r>
            <a:r>
              <a:rPr lang="en-US" sz="2381" b="0" i="1" spc="832" baseline="0" dirty="0">
                <a:solidFill>
                  <a:srgbClr val="000000"/>
                </a:solidFill>
                <a:latin typeface="Times New Roman"/>
              </a:rPr>
              <a:t>vM</a:t>
            </a:r>
          </a:p>
        </p:txBody>
      </p:sp>
      <p:sp>
        <p:nvSpPr>
          <p:cNvPr id="1365" name="Rectangle 1365"/>
          <p:cNvSpPr/>
          <p:nvPr/>
        </p:nvSpPr>
        <p:spPr>
          <a:xfrm>
            <a:off x="6799326" y="4835535"/>
            <a:ext cx="1911421" cy="66640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795271" algn="l"/>
                <a:tab pos="1795271" algn="l"/>
              </a:tabLst>
            </a:pPr>
            <a:r>
              <a:rPr lang="en-US" sz="3572" b="0" i="0" spc="0" baseline="0" dirty="0">
                <a:solidFill>
                  <a:srgbClr val="000000"/>
                </a:solidFill>
                <a:latin typeface="Symbol"/>
              </a:rPr>
              <a:t>	</a:t>
            </a:r>
            <a:r>
              <a:rPr lang="en-US" sz="3607" b="0" i="0" spc="0" baseline="-2771" dirty="0">
                <a:solidFill>
                  <a:srgbClr val="000000"/>
                </a:solidFill>
                <a:latin typeface="Symbol"/>
              </a:rPr>
              <a:t>	</a:t>
            </a:r>
          </a:p>
        </p:txBody>
      </p:sp>
      <p:sp>
        <p:nvSpPr>
          <p:cNvPr id="1366" name="Rectangle 1366"/>
          <p:cNvSpPr/>
          <p:nvPr/>
        </p:nvSpPr>
        <p:spPr>
          <a:xfrm>
            <a:off x="8594597" y="5280597"/>
            <a:ext cx="116149" cy="4442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1" b="0" i="0" spc="0" baseline="0" dirty="0">
                <a:solidFill>
                  <a:srgbClr val="000000"/>
                </a:solidFill>
                <a:latin typeface="Symbol"/>
              </a:rPr>
              <a:t></a:t>
            </a:r>
          </a:p>
        </p:txBody>
      </p:sp>
      <p:sp>
        <p:nvSpPr>
          <p:cNvPr id="1367" name="Rectangle 1367"/>
          <p:cNvSpPr/>
          <p:nvPr/>
        </p:nvSpPr>
        <p:spPr>
          <a:xfrm>
            <a:off x="8594597" y="4739565"/>
            <a:ext cx="116149" cy="4442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1" b="0" i="0" spc="0" baseline="0" dirty="0">
                <a:solidFill>
                  <a:srgbClr val="000000"/>
                </a:solidFill>
                <a:latin typeface="Symbol"/>
              </a:rPr>
              <a:t></a:t>
            </a:r>
          </a:p>
        </p:txBody>
      </p:sp>
      <p:sp>
        <p:nvSpPr>
          <p:cNvPr id="1368" name="Rectangle 1368"/>
          <p:cNvSpPr/>
          <p:nvPr/>
        </p:nvSpPr>
        <p:spPr>
          <a:xfrm>
            <a:off x="7161273" y="5032933"/>
            <a:ext cx="116149" cy="4442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1" b="0" i="0" spc="0" baseline="0" dirty="0">
                <a:solidFill>
                  <a:srgbClr val="000000"/>
                </a:solidFill>
                <a:latin typeface="Symbol"/>
              </a:rPr>
              <a:t></a:t>
            </a:r>
          </a:p>
        </p:txBody>
      </p:sp>
      <p:sp>
        <p:nvSpPr>
          <p:cNvPr id="1369" name="Rectangle 1369"/>
          <p:cNvSpPr/>
          <p:nvPr/>
        </p:nvSpPr>
        <p:spPr>
          <a:xfrm>
            <a:off x="7161273" y="5280597"/>
            <a:ext cx="116149" cy="4442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1" b="0" i="0" spc="0" baseline="0" dirty="0">
                <a:solidFill>
                  <a:srgbClr val="000000"/>
                </a:solidFill>
                <a:latin typeface="Symbol"/>
              </a:rPr>
              <a:t></a:t>
            </a:r>
          </a:p>
        </p:txBody>
      </p:sp>
      <p:sp>
        <p:nvSpPr>
          <p:cNvPr id="1370" name="Rectangle 1370"/>
          <p:cNvSpPr/>
          <p:nvPr/>
        </p:nvSpPr>
        <p:spPr>
          <a:xfrm>
            <a:off x="7161273" y="4739565"/>
            <a:ext cx="116149" cy="4442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1" b="0" i="0" spc="0" baseline="0" dirty="0">
                <a:solidFill>
                  <a:srgbClr val="000000"/>
                </a:solidFill>
                <a:latin typeface="Symbol"/>
              </a:rPr>
              <a:t></a:t>
            </a:r>
          </a:p>
        </p:txBody>
      </p:sp>
      <p:sp>
        <p:nvSpPr>
          <p:cNvPr id="1371" name="Rectangle 1371"/>
          <p:cNvSpPr/>
          <p:nvPr/>
        </p:nvSpPr>
        <p:spPr>
          <a:xfrm>
            <a:off x="6558537" y="4955198"/>
            <a:ext cx="166057" cy="4442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1" b="0" i="0" spc="0" baseline="0" dirty="0">
                <a:solidFill>
                  <a:srgbClr val="000000"/>
                </a:solidFill>
                <a:latin typeface="Symbol"/>
              </a:rPr>
              <a:t></a:t>
            </a:r>
          </a:p>
        </p:txBody>
      </p:sp>
      <p:sp>
        <p:nvSpPr>
          <p:cNvPr id="1372" name="Rectangle 1372"/>
          <p:cNvSpPr/>
          <p:nvPr/>
        </p:nvSpPr>
        <p:spPr>
          <a:xfrm>
            <a:off x="6840468" y="5427286"/>
            <a:ext cx="1714366" cy="2343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587517" algn="l"/>
                <a:tab pos="835172" algn="l"/>
                <a:tab pos="1386854" algn="l"/>
                <a:tab pos="1636026" algn="l"/>
                <a:tab pos="1636026" algn="l"/>
              </a:tabLst>
            </a:pPr>
            <a:r>
              <a:rPr lang="en-US" sz="1389" b="0" i="1" spc="625" baseline="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389" b="0" i="1" spc="0" baseline="0" dirty="0">
                <a:solidFill>
                  <a:srgbClr val="000000"/>
                </a:solidFill>
                <a:latin typeface="Times New Roman"/>
              </a:rPr>
              <a:t>y	</a:t>
            </a:r>
            <a:r>
              <a:rPr lang="en-US" sz="2104" b="0" i="1" spc="0" baseline="2590" dirty="0">
                <a:solidFill>
                  <a:srgbClr val="000000"/>
                </a:solidFill>
                <a:latin typeface="Times New Roman"/>
              </a:rPr>
              <a:t>x	y	y	y	</a:t>
            </a:r>
          </a:p>
        </p:txBody>
      </p:sp>
      <p:sp>
        <p:nvSpPr>
          <p:cNvPr id="1373" name="Rectangle 1373"/>
          <p:cNvSpPr/>
          <p:nvPr/>
        </p:nvSpPr>
        <p:spPr>
          <a:xfrm>
            <a:off x="7432538" y="4969330"/>
            <a:ext cx="1117727" cy="2343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39273" algn="l"/>
                <a:tab pos="791732" algn="l"/>
                <a:tab pos="1039386" algn="l"/>
                <a:tab pos="1039386" algn="l"/>
              </a:tabLst>
            </a:pPr>
            <a:r>
              <a:rPr lang="en-US" sz="1389" b="0" i="1" spc="0" baseline="0" dirty="0">
                <a:solidFill>
                  <a:srgbClr val="000000"/>
                </a:solidFill>
                <a:latin typeface="Times New Roman"/>
              </a:rPr>
              <a:t>x	x	x	y	</a:t>
            </a:r>
          </a:p>
        </p:txBody>
      </p:sp>
      <p:sp>
        <p:nvSpPr>
          <p:cNvPr id="1374" name="Rectangle 1374"/>
          <p:cNvSpPr/>
          <p:nvPr/>
        </p:nvSpPr>
        <p:spPr>
          <a:xfrm>
            <a:off x="7298449" y="5207081"/>
            <a:ext cx="1140078" cy="4018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90178" algn="l"/>
              </a:tabLst>
            </a:pPr>
            <a:r>
              <a:rPr lang="en-US" sz="2381" b="0" i="1" spc="1084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381" b="0" i="1" spc="0" baseline="0" dirty="0">
                <a:solidFill>
                  <a:srgbClr val="000000"/>
                </a:solidFill>
                <a:latin typeface="Times New Roman"/>
              </a:rPr>
              <a:t>I	</a:t>
            </a:r>
            <a:r>
              <a:rPr lang="en-US" sz="2381" b="0" i="1" spc="1168" baseline="0" dirty="0">
                <a:solidFill>
                  <a:srgbClr val="000000"/>
                </a:solidFill>
                <a:latin typeface="Times New Roman"/>
              </a:rPr>
              <a:t>II</a:t>
            </a:r>
          </a:p>
        </p:txBody>
      </p:sp>
      <p:sp>
        <p:nvSpPr>
          <p:cNvPr id="1375" name="Rectangle 1375"/>
          <p:cNvSpPr/>
          <p:nvPr/>
        </p:nvSpPr>
        <p:spPr>
          <a:xfrm>
            <a:off x="7303017" y="4752919"/>
            <a:ext cx="1130942" cy="4018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90964" algn="l"/>
              </a:tabLst>
            </a:pPr>
            <a:r>
              <a:rPr lang="en-US" sz="2381" b="0" i="1" spc="1084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381" b="0" i="1" spc="0" baseline="0" dirty="0">
                <a:solidFill>
                  <a:srgbClr val="000000"/>
                </a:solidFill>
                <a:latin typeface="Times New Roman"/>
              </a:rPr>
              <a:t>I	</a:t>
            </a:r>
            <a:r>
              <a:rPr lang="en-US" sz="2381" b="0" i="1" spc="1090" baseline="0" dirty="0">
                <a:solidFill>
                  <a:srgbClr val="000000"/>
                </a:solidFill>
                <a:latin typeface="Times New Roman"/>
              </a:rPr>
              <a:t>II</a:t>
            </a:r>
          </a:p>
        </p:txBody>
      </p:sp>
      <p:sp>
        <p:nvSpPr>
          <p:cNvPr id="1376" name="Rectangle 1376"/>
          <p:cNvSpPr/>
          <p:nvPr/>
        </p:nvSpPr>
        <p:spPr>
          <a:xfrm>
            <a:off x="6188225" y="4996772"/>
            <a:ext cx="251959" cy="4018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1" b="0" i="1" spc="0" baseline="0" dirty="0">
                <a:solidFill>
                  <a:srgbClr val="000000"/>
                </a:solidFill>
                <a:latin typeface="Times New Roman"/>
              </a:rPr>
              <a:t>M</a:t>
            </a:r>
          </a:p>
        </p:txBody>
      </p:sp>
      <p:sp>
        <p:nvSpPr>
          <p:cNvPr id="1377" name="Rectangle 1377"/>
          <p:cNvSpPr/>
          <p:nvPr/>
        </p:nvSpPr>
        <p:spPr>
          <a:xfrm>
            <a:off x="6932676" y="5427286"/>
            <a:ext cx="44110" cy="2343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389" b="0" i="0" spc="0" baseline="0" dirty="0">
                <a:solidFill>
                  <a:srgbClr val="000000"/>
                </a:solidFill>
                <a:latin typeface="Times New Roman"/>
              </a:rPr>
              <a:t>,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Freeform 1378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79" name="Freeform 1379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380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381" name="Freeform 1381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382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383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384" name="Freeform 1384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385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sp>
        <p:nvSpPr>
          <p:cNvPr id="1387" name="Rectangle 1387"/>
          <p:cNvSpPr/>
          <p:nvPr/>
        </p:nvSpPr>
        <p:spPr>
          <a:xfrm>
            <a:off x="1699260" y="659915"/>
            <a:ext cx="5994818" cy="14185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Mathematics of Harris </a:t>
            </a:r>
          </a:p>
          <a:p>
            <a:pPr marL="0">
              <a:lnSpc>
                <a:spcPts val="5279"/>
              </a:lnSpc>
            </a:pPr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Detector</a:t>
            </a:r>
          </a:p>
        </p:txBody>
      </p:sp>
      <p:sp>
        <p:nvSpPr>
          <p:cNvPr id="1388" name="Rectangle 1388"/>
          <p:cNvSpPr/>
          <p:nvPr/>
        </p:nvSpPr>
        <p:spPr>
          <a:xfrm>
            <a:off x="1615439" y="3100365"/>
            <a:ext cx="7781392" cy="2446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>
              <a:lnSpc>
                <a:spcPts val="3887"/>
              </a:lnSpc>
            </a:pPr>
            <a:r>
              <a:rPr lang="en-US" sz="1439" b="0" i="0" spc="1624" baseline="0" dirty="0">
                <a:solidFill>
                  <a:srgbClr val="3333CC"/>
                </a:solidFill>
                <a:latin typeface="Wingdings"/>
              </a:rPr>
              <a:t></a:t>
            </a:r>
            <a:r>
              <a:rPr lang="en-US" sz="2400" b="0" i="0" spc="0" baseline="0" dirty="0">
                <a:solidFill>
                  <a:srgbClr val="000000"/>
                </a:solidFill>
                <a:latin typeface="ArialMT"/>
              </a:rPr>
              <a:t>Let </a:t>
            </a:r>
            <a:r>
              <a:rPr lang="en-US" sz="2400" b="0" i="0" spc="0" baseline="0" dirty="0">
                <a:solidFill>
                  <a:srgbClr val="000000"/>
                </a:solidFill>
                <a:latin typeface="Symbol"/>
              </a:rPr>
              <a:t></a:t>
            </a:r>
            <a:r>
              <a:rPr lang="en-US" sz="2427" b="0" i="1" spc="651" baseline="-37078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400" b="0" i="0" spc="0" baseline="0" dirty="0">
                <a:solidFill>
                  <a:srgbClr val="000000"/>
                </a:solidFill>
                <a:latin typeface="ArialMT"/>
              </a:rPr>
              <a:t>and </a:t>
            </a:r>
            <a:r>
              <a:rPr lang="en-US" sz="2400" b="0" i="0" spc="0" baseline="0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2427" b="0" i="1" spc="651" baseline="-37078" dirty="0">
                <a:solidFill>
                  <a:srgbClr val="000000"/>
                </a:solidFill>
                <a:latin typeface="Arial"/>
              </a:rPr>
              <a:t>2</a:t>
            </a:r>
            <a:r>
              <a:rPr lang="en-US" sz="2400" b="0" i="0" spc="0" baseline="0" dirty="0">
                <a:solidFill>
                  <a:srgbClr val="000000"/>
                </a:solidFill>
                <a:latin typeface="ArialMT"/>
              </a:rPr>
              <a:t>be eigenvalues of M</a:t>
            </a:r>
          </a:p>
          <a:p>
            <a:pPr marL="0">
              <a:lnSpc>
                <a:spcPts val="3887"/>
              </a:lnSpc>
            </a:pPr>
            <a:endParaRPr lang="en-US" sz="2400" b="0" i="0" spc="0" baseline="0" dirty="0">
              <a:solidFill>
                <a:srgbClr val="000000"/>
              </a:solidFill>
              <a:latin typeface="ArialMT"/>
            </a:endParaRPr>
          </a:p>
          <a:p>
            <a:pPr>
              <a:lnSpc>
                <a:spcPts val="3887"/>
              </a:lnSpc>
            </a:pPr>
            <a:r>
              <a:rPr lang="en-US" sz="2400" dirty="0">
                <a:solidFill>
                  <a:srgbClr val="000000"/>
                </a:solidFill>
                <a:latin typeface="ArialMT"/>
              </a:rPr>
              <a:t>According to Harris corner detection algorithm: </a:t>
            </a:r>
            <a:endParaRPr lang="en-US" sz="2400" b="0" i="0" spc="0" baseline="0" dirty="0">
              <a:solidFill>
                <a:srgbClr val="000000"/>
              </a:solidFill>
              <a:latin typeface="ArialMT"/>
            </a:endParaRPr>
          </a:p>
          <a:p>
            <a:pPr marL="342900" lvl="2" indent="-342900">
              <a:lnSpc>
                <a:spcPts val="3887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MT"/>
              </a:rPr>
              <a:t>The corner response can be computed in terms of </a:t>
            </a:r>
            <a:r>
              <a:rPr lang="en-US" sz="2400" b="0" i="0" spc="0" baseline="0" dirty="0">
                <a:solidFill>
                  <a:srgbClr val="000000"/>
                </a:solidFill>
                <a:latin typeface="Symbol"/>
              </a:rPr>
              <a:t></a:t>
            </a:r>
            <a:r>
              <a:rPr lang="en-US" sz="2427" b="0" i="1" spc="651" baseline="-37078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400" b="0" i="0" spc="0" baseline="0" dirty="0">
                <a:solidFill>
                  <a:srgbClr val="000000"/>
                </a:solidFill>
                <a:latin typeface="ArialMT"/>
              </a:rPr>
              <a:t>and </a:t>
            </a:r>
            <a:r>
              <a:rPr lang="en-US" sz="2400" b="0" i="0" spc="0" baseline="0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2427" b="0" i="1" spc="651" baseline="-37078" dirty="0">
                <a:solidFill>
                  <a:srgbClr val="000000"/>
                </a:solidFill>
                <a:latin typeface="Arial"/>
              </a:rPr>
              <a:t>2.</a:t>
            </a:r>
            <a:endParaRPr lang="en-US" sz="2400" b="0" i="0" spc="0" baseline="0" dirty="0">
              <a:solidFill>
                <a:srgbClr val="000000"/>
              </a:solidFill>
              <a:latin typeface="ArialMT"/>
            </a:endParaRPr>
          </a:p>
        </p:txBody>
      </p:sp>
      <p:sp>
        <p:nvSpPr>
          <p:cNvPr id="1389" name="Rectangle 1389"/>
          <p:cNvSpPr/>
          <p:nvPr/>
        </p:nvSpPr>
        <p:spPr>
          <a:xfrm>
            <a:off x="2747010" y="2314463"/>
            <a:ext cx="1514532" cy="6779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81227" algn="l"/>
                <a:tab pos="1398269" algn="l"/>
                <a:tab pos="1398269" algn="l"/>
              </a:tabLst>
            </a:pPr>
            <a:r>
              <a:rPr lang="en-US" sz="3147" b="0" i="0" spc="0" baseline="0" dirty="0">
                <a:solidFill>
                  <a:srgbClr val="000000"/>
                </a:solidFill>
                <a:latin typeface="Symbol"/>
              </a:rPr>
              <a:t>		</a:t>
            </a:r>
            <a:r>
              <a:rPr lang="en-US" sz="3612" b="0" i="0" spc="0" baseline="-36996" dirty="0">
                <a:solidFill>
                  <a:srgbClr val="000000"/>
                </a:solidFill>
                <a:latin typeface="Symbol"/>
              </a:rPr>
              <a:t>	</a:t>
            </a:r>
          </a:p>
        </p:txBody>
      </p:sp>
      <p:sp>
        <p:nvSpPr>
          <p:cNvPr id="1390" name="Rectangle 1390"/>
          <p:cNvSpPr/>
          <p:nvPr/>
        </p:nvSpPr>
        <p:spPr>
          <a:xfrm>
            <a:off x="4145279" y="2741968"/>
            <a:ext cx="116262" cy="4447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3" b="0" i="0" spc="0" baseline="0" dirty="0">
                <a:solidFill>
                  <a:srgbClr val="000000"/>
                </a:solidFill>
                <a:latin typeface="Symbol"/>
              </a:rPr>
              <a:t></a:t>
            </a:r>
          </a:p>
        </p:txBody>
      </p:sp>
      <p:sp>
        <p:nvSpPr>
          <p:cNvPr id="1391" name="Rectangle 1391"/>
          <p:cNvSpPr/>
          <p:nvPr/>
        </p:nvSpPr>
        <p:spPr>
          <a:xfrm>
            <a:off x="4145279" y="2237528"/>
            <a:ext cx="116262" cy="4447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3" b="0" i="0" spc="0" baseline="0" dirty="0">
                <a:solidFill>
                  <a:srgbClr val="000000"/>
                </a:solidFill>
                <a:latin typeface="Symbol"/>
              </a:rPr>
              <a:t></a:t>
            </a:r>
          </a:p>
        </p:txBody>
      </p:sp>
      <p:sp>
        <p:nvSpPr>
          <p:cNvPr id="1392" name="Rectangle 1392"/>
          <p:cNvSpPr/>
          <p:nvPr/>
        </p:nvSpPr>
        <p:spPr>
          <a:xfrm>
            <a:off x="3814567" y="2431057"/>
            <a:ext cx="116262" cy="5612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610" b="0" i="0" spc="0" baseline="-38509" dirty="0">
                <a:solidFill>
                  <a:srgbClr val="000000"/>
                </a:solidFill>
                <a:latin typeface="Symbol"/>
              </a:rPr>
              <a:t></a:t>
            </a:r>
          </a:p>
        </p:txBody>
      </p:sp>
      <p:sp>
        <p:nvSpPr>
          <p:cNvPr id="1393" name="Rectangle 1393"/>
          <p:cNvSpPr/>
          <p:nvPr/>
        </p:nvSpPr>
        <p:spPr>
          <a:xfrm>
            <a:off x="3814567" y="2741938"/>
            <a:ext cx="116262" cy="4447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3" b="0" i="0" spc="0" baseline="0" dirty="0">
                <a:solidFill>
                  <a:srgbClr val="000000"/>
                </a:solidFill>
                <a:latin typeface="Symbol"/>
              </a:rPr>
              <a:t></a:t>
            </a:r>
          </a:p>
        </p:txBody>
      </p:sp>
      <p:sp>
        <p:nvSpPr>
          <p:cNvPr id="1394" name="Rectangle 1394"/>
          <p:cNvSpPr/>
          <p:nvPr/>
        </p:nvSpPr>
        <p:spPr>
          <a:xfrm>
            <a:off x="3814567" y="2237498"/>
            <a:ext cx="116262" cy="4447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3" b="0" i="0" spc="0" baseline="0" dirty="0">
                <a:solidFill>
                  <a:srgbClr val="000000"/>
                </a:solidFill>
                <a:latin typeface="Symbol"/>
              </a:rPr>
              <a:t></a:t>
            </a:r>
          </a:p>
        </p:txBody>
      </p:sp>
      <p:sp>
        <p:nvSpPr>
          <p:cNvPr id="1395" name="Rectangle 1395"/>
          <p:cNvSpPr/>
          <p:nvPr/>
        </p:nvSpPr>
        <p:spPr>
          <a:xfrm>
            <a:off x="2516122" y="2437142"/>
            <a:ext cx="166218" cy="4447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3" b="0" i="0" spc="0" baseline="0" dirty="0">
                <a:solidFill>
                  <a:srgbClr val="000000"/>
                </a:solidFill>
                <a:latin typeface="Symbol"/>
              </a:rPr>
              <a:t></a:t>
            </a:r>
          </a:p>
        </p:txBody>
      </p:sp>
      <p:sp>
        <p:nvSpPr>
          <p:cNvPr id="1396" name="Rectangle 1396"/>
          <p:cNvSpPr/>
          <p:nvPr/>
        </p:nvSpPr>
        <p:spPr>
          <a:xfrm>
            <a:off x="3970008" y="2711146"/>
            <a:ext cx="134428" cy="4021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3" b="0" i="1" spc="0" baseline="0" dirty="0">
                <a:solidFill>
                  <a:srgbClr val="000000"/>
                </a:solidFill>
                <a:latin typeface="Times New Roman"/>
              </a:rPr>
              <a:t>v</a:t>
            </a:r>
          </a:p>
        </p:txBody>
      </p:sp>
      <p:sp>
        <p:nvSpPr>
          <p:cNvPr id="1397" name="Rectangle 1397"/>
          <p:cNvSpPr/>
          <p:nvPr/>
        </p:nvSpPr>
        <p:spPr>
          <a:xfrm>
            <a:off x="3956293" y="2256996"/>
            <a:ext cx="151383" cy="4021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3" b="0" i="1" spc="0" baseline="0" dirty="0">
                <a:solidFill>
                  <a:srgbClr val="000000"/>
                </a:solidFill>
                <a:latin typeface="Times New Roman"/>
              </a:rPr>
              <a:t>u</a:t>
            </a:r>
          </a:p>
        </p:txBody>
      </p:sp>
      <p:sp>
        <p:nvSpPr>
          <p:cNvPr id="1398" name="Rectangle 1398"/>
          <p:cNvSpPr/>
          <p:nvPr/>
        </p:nvSpPr>
        <p:spPr>
          <a:xfrm>
            <a:off x="1578847" y="2248495"/>
            <a:ext cx="7027505" cy="68474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252727" algn="l"/>
                <a:tab pos="1697734" algn="l"/>
                <a:tab pos="5116084" algn="l"/>
                <a:tab pos="6911356" algn="l"/>
                <a:tab pos="6911356" algn="l"/>
              </a:tabLst>
            </a:pPr>
            <a:r>
              <a:rPr lang="en-US" sz="2383" b="0" i="1" spc="0" baseline="0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383" b="0" i="0" spc="322" baseline="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383" b="0" i="1" spc="188" baseline="0" dirty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sz="2383" b="0" i="0" spc="0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383" b="0" i="1" spc="435" baseline="0" dirty="0">
                <a:solidFill>
                  <a:srgbClr val="000000"/>
                </a:solidFill>
                <a:latin typeface="Times New Roman"/>
              </a:rPr>
              <a:t>v</a:t>
            </a:r>
            <a:r>
              <a:rPr lang="en-US" sz="2383" b="0" i="0" spc="0" baseline="0" dirty="0">
                <a:solidFill>
                  <a:srgbClr val="000000"/>
                </a:solidFill>
                <a:latin typeface="Times New Roman"/>
              </a:rPr>
              <a:t>)	</a:t>
            </a:r>
            <a:r>
              <a:rPr lang="en-US" sz="2383" b="0" i="1" spc="0" baseline="0" dirty="0">
                <a:solidFill>
                  <a:srgbClr val="000000"/>
                </a:solidFill>
                <a:latin typeface="Times New Roman"/>
              </a:rPr>
              <a:t>u	</a:t>
            </a:r>
            <a:r>
              <a:rPr lang="en-US" sz="2383" b="0" i="1" spc="831" baseline="0" dirty="0">
                <a:solidFill>
                  <a:srgbClr val="000000"/>
                </a:solidFill>
                <a:latin typeface="Times New Roman"/>
              </a:rPr>
              <a:t>v</a:t>
            </a:r>
            <a:r>
              <a:rPr lang="en-US" sz="2383" b="0" i="1" spc="0" baseline="0" dirty="0">
                <a:solidFill>
                  <a:srgbClr val="000000"/>
                </a:solidFill>
                <a:latin typeface="Times New Roman"/>
              </a:rPr>
              <a:t>M	</a:t>
            </a:r>
            <a:r>
              <a:rPr lang="en-US" sz="5412" b="0" i="0" spc="0" baseline="-4041" dirty="0">
                <a:solidFill>
                  <a:srgbClr val="000000"/>
                </a:solidFill>
                <a:latin typeface="Symbol"/>
              </a:rPr>
              <a:t>	</a:t>
            </a:r>
            <a:r>
              <a:rPr lang="en-US" sz="3607" b="0" i="0" spc="0" baseline="-8833" dirty="0">
                <a:solidFill>
                  <a:srgbClr val="000000"/>
                </a:solidFill>
                <a:latin typeface="Symbol"/>
              </a:rPr>
              <a:t>	</a:t>
            </a:r>
          </a:p>
        </p:txBody>
      </p:sp>
      <p:sp>
        <p:nvSpPr>
          <p:cNvPr id="1399" name="Rectangle 1399"/>
          <p:cNvSpPr/>
          <p:nvPr/>
        </p:nvSpPr>
        <p:spPr>
          <a:xfrm>
            <a:off x="8490204" y="2711895"/>
            <a:ext cx="116149" cy="4442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1" b="0" i="0" spc="0" baseline="0" dirty="0">
                <a:solidFill>
                  <a:srgbClr val="000000"/>
                </a:solidFill>
                <a:latin typeface="Symbol"/>
              </a:rPr>
              <a:t></a:t>
            </a:r>
          </a:p>
        </p:txBody>
      </p:sp>
      <p:sp>
        <p:nvSpPr>
          <p:cNvPr id="1400" name="Rectangle 1400"/>
          <p:cNvSpPr/>
          <p:nvPr/>
        </p:nvSpPr>
        <p:spPr>
          <a:xfrm>
            <a:off x="8490204" y="2170863"/>
            <a:ext cx="116149" cy="4442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1" b="0" i="0" spc="0" baseline="0" dirty="0">
                <a:solidFill>
                  <a:srgbClr val="000000"/>
                </a:solidFill>
                <a:latin typeface="Symbol"/>
              </a:rPr>
              <a:t></a:t>
            </a:r>
          </a:p>
        </p:txBody>
      </p:sp>
      <p:sp>
        <p:nvSpPr>
          <p:cNvPr id="1401" name="Rectangle 1401"/>
          <p:cNvSpPr/>
          <p:nvPr/>
        </p:nvSpPr>
        <p:spPr>
          <a:xfrm>
            <a:off x="7056879" y="2464231"/>
            <a:ext cx="116149" cy="4442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1" b="0" i="0" spc="0" baseline="0" dirty="0">
                <a:solidFill>
                  <a:srgbClr val="000000"/>
                </a:solidFill>
                <a:latin typeface="Symbol"/>
              </a:rPr>
              <a:t></a:t>
            </a:r>
          </a:p>
        </p:txBody>
      </p:sp>
      <p:sp>
        <p:nvSpPr>
          <p:cNvPr id="1402" name="Rectangle 1402"/>
          <p:cNvSpPr/>
          <p:nvPr/>
        </p:nvSpPr>
        <p:spPr>
          <a:xfrm>
            <a:off x="7056879" y="2711895"/>
            <a:ext cx="116149" cy="4442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1" b="0" i="0" spc="0" baseline="0" dirty="0">
                <a:solidFill>
                  <a:srgbClr val="000000"/>
                </a:solidFill>
                <a:latin typeface="Symbol"/>
              </a:rPr>
              <a:t></a:t>
            </a:r>
          </a:p>
        </p:txBody>
      </p:sp>
      <p:sp>
        <p:nvSpPr>
          <p:cNvPr id="1403" name="Rectangle 1403"/>
          <p:cNvSpPr/>
          <p:nvPr/>
        </p:nvSpPr>
        <p:spPr>
          <a:xfrm>
            <a:off x="7056879" y="2170863"/>
            <a:ext cx="116149" cy="4442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1" b="0" i="0" spc="0" baseline="0" dirty="0">
                <a:solidFill>
                  <a:srgbClr val="000000"/>
                </a:solidFill>
                <a:latin typeface="Symbol"/>
              </a:rPr>
              <a:t></a:t>
            </a:r>
          </a:p>
        </p:txBody>
      </p:sp>
      <p:sp>
        <p:nvSpPr>
          <p:cNvPr id="1404" name="Rectangle 1404"/>
          <p:cNvSpPr/>
          <p:nvPr/>
        </p:nvSpPr>
        <p:spPr>
          <a:xfrm>
            <a:off x="6454143" y="2386496"/>
            <a:ext cx="166057" cy="4442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1" b="0" i="0" spc="0" baseline="0" dirty="0">
                <a:solidFill>
                  <a:srgbClr val="000000"/>
                </a:solidFill>
                <a:latin typeface="Symbol"/>
              </a:rPr>
              <a:t></a:t>
            </a:r>
          </a:p>
        </p:txBody>
      </p:sp>
      <p:sp>
        <p:nvSpPr>
          <p:cNvPr id="1405" name="Rectangle 1405"/>
          <p:cNvSpPr/>
          <p:nvPr/>
        </p:nvSpPr>
        <p:spPr>
          <a:xfrm>
            <a:off x="6736073" y="2858584"/>
            <a:ext cx="1714366" cy="2343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587517" algn="l"/>
                <a:tab pos="835172" algn="l"/>
                <a:tab pos="1386854" algn="l"/>
                <a:tab pos="1636026" algn="l"/>
                <a:tab pos="1636026" algn="l"/>
              </a:tabLst>
            </a:pPr>
            <a:r>
              <a:rPr lang="en-US" sz="1389" b="0" i="1" spc="625" baseline="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389" b="0" i="1" spc="0" baseline="0" dirty="0">
                <a:solidFill>
                  <a:srgbClr val="000000"/>
                </a:solidFill>
                <a:latin typeface="Times New Roman"/>
              </a:rPr>
              <a:t>y	</a:t>
            </a:r>
            <a:r>
              <a:rPr lang="en-US" sz="2104" b="0" i="1" spc="0" baseline="2589" dirty="0">
                <a:solidFill>
                  <a:srgbClr val="000000"/>
                </a:solidFill>
                <a:latin typeface="Times New Roman"/>
              </a:rPr>
              <a:t>x	y	y	y	</a:t>
            </a:r>
          </a:p>
        </p:txBody>
      </p:sp>
      <p:sp>
        <p:nvSpPr>
          <p:cNvPr id="1406" name="Rectangle 1406"/>
          <p:cNvSpPr/>
          <p:nvPr/>
        </p:nvSpPr>
        <p:spPr>
          <a:xfrm>
            <a:off x="7328143" y="2400628"/>
            <a:ext cx="1117727" cy="2343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39272" algn="l"/>
                <a:tab pos="791732" algn="l"/>
                <a:tab pos="1039386" algn="l"/>
                <a:tab pos="1039386" algn="l"/>
              </a:tabLst>
            </a:pPr>
            <a:r>
              <a:rPr lang="en-US" sz="1389" b="0" i="1" spc="0" baseline="0" dirty="0">
                <a:solidFill>
                  <a:srgbClr val="000000"/>
                </a:solidFill>
                <a:latin typeface="Times New Roman"/>
              </a:rPr>
              <a:t>x	x	x	y	</a:t>
            </a:r>
          </a:p>
        </p:txBody>
      </p:sp>
      <p:sp>
        <p:nvSpPr>
          <p:cNvPr id="1407" name="Rectangle 1407"/>
          <p:cNvSpPr/>
          <p:nvPr/>
        </p:nvSpPr>
        <p:spPr>
          <a:xfrm>
            <a:off x="7194055" y="2638379"/>
            <a:ext cx="1140077" cy="4018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90178" algn="l"/>
              </a:tabLst>
            </a:pPr>
            <a:r>
              <a:rPr lang="en-US" sz="2381" b="0" i="1" spc="1084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381" b="0" i="1" spc="0" baseline="0" dirty="0">
                <a:solidFill>
                  <a:srgbClr val="000000"/>
                </a:solidFill>
                <a:latin typeface="Times New Roman"/>
              </a:rPr>
              <a:t>I	</a:t>
            </a:r>
            <a:r>
              <a:rPr lang="en-US" sz="2381" b="0" i="1" spc="1168" baseline="0" dirty="0">
                <a:solidFill>
                  <a:srgbClr val="000000"/>
                </a:solidFill>
                <a:latin typeface="Times New Roman"/>
              </a:rPr>
              <a:t>II</a:t>
            </a:r>
          </a:p>
        </p:txBody>
      </p:sp>
      <p:sp>
        <p:nvSpPr>
          <p:cNvPr id="1408" name="Rectangle 1408"/>
          <p:cNvSpPr/>
          <p:nvPr/>
        </p:nvSpPr>
        <p:spPr>
          <a:xfrm>
            <a:off x="7198622" y="2184217"/>
            <a:ext cx="1130943" cy="4018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90964" algn="l"/>
              </a:tabLst>
            </a:pPr>
            <a:r>
              <a:rPr lang="en-US" sz="2381" b="0" i="1" spc="1084" baseline="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381" b="0" i="1" spc="0" baseline="0" dirty="0">
                <a:solidFill>
                  <a:srgbClr val="000000"/>
                </a:solidFill>
                <a:latin typeface="Times New Roman"/>
              </a:rPr>
              <a:t>I	</a:t>
            </a:r>
            <a:r>
              <a:rPr lang="en-US" sz="2381" b="0" i="1" spc="1090" baseline="0" dirty="0">
                <a:solidFill>
                  <a:srgbClr val="000000"/>
                </a:solidFill>
                <a:latin typeface="Times New Roman"/>
              </a:rPr>
              <a:t>II</a:t>
            </a:r>
          </a:p>
        </p:txBody>
      </p:sp>
      <p:sp>
        <p:nvSpPr>
          <p:cNvPr id="1409" name="Rectangle 1409"/>
          <p:cNvSpPr/>
          <p:nvPr/>
        </p:nvSpPr>
        <p:spPr>
          <a:xfrm>
            <a:off x="6083831" y="2428070"/>
            <a:ext cx="251959" cy="4018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381" b="0" i="1" spc="0" baseline="0" dirty="0">
                <a:solidFill>
                  <a:srgbClr val="000000"/>
                </a:solidFill>
                <a:latin typeface="Times New Roman"/>
              </a:rPr>
              <a:t>M</a:t>
            </a:r>
          </a:p>
        </p:txBody>
      </p:sp>
      <p:sp>
        <p:nvSpPr>
          <p:cNvPr id="1410" name="Rectangle 1410"/>
          <p:cNvSpPr/>
          <p:nvPr/>
        </p:nvSpPr>
        <p:spPr>
          <a:xfrm>
            <a:off x="6828281" y="2858584"/>
            <a:ext cx="44110" cy="2343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389" b="0" i="0" spc="0" baseline="0" dirty="0">
                <a:solidFill>
                  <a:srgbClr val="000000"/>
                </a:solidFill>
                <a:latin typeface="Times New Roman"/>
              </a:rPr>
              <a:t>,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Freeform 1413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14" name="Picture 141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2551" y="3499104"/>
            <a:ext cx="1135380" cy="486918"/>
          </a:xfrm>
          <a:prstGeom prst="rect">
            <a:avLst/>
          </a:prstGeom>
          <a:noFill/>
        </p:spPr>
      </p:pic>
      <p:pic>
        <p:nvPicPr>
          <p:cNvPr id="1415" name="Picture 14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0503" y="4721353"/>
            <a:ext cx="2025395" cy="553212"/>
          </a:xfrm>
          <a:prstGeom prst="rect">
            <a:avLst/>
          </a:prstGeom>
          <a:noFill/>
        </p:spPr>
      </p:pic>
      <p:pic>
        <p:nvPicPr>
          <p:cNvPr id="1416" name="Picture 14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21151" y="6396229"/>
            <a:ext cx="1808988" cy="553212"/>
          </a:xfrm>
          <a:prstGeom prst="rect">
            <a:avLst/>
          </a:prstGeom>
          <a:noFill/>
        </p:spPr>
      </p:pic>
      <p:sp>
        <p:nvSpPr>
          <p:cNvPr id="1417" name="Rectangle 1417"/>
          <p:cNvSpPr/>
          <p:nvPr/>
        </p:nvSpPr>
        <p:spPr>
          <a:xfrm>
            <a:off x="1399794" y="1221190"/>
            <a:ext cx="7261545" cy="74197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0" i="0" spc="0" baseline="0" dirty="0">
                <a:solidFill>
                  <a:srgbClr val="0000FF"/>
                </a:solidFill>
                <a:latin typeface="Times New Roman"/>
              </a:rPr>
              <a:t>Eigen Vectors and Eigen Values</a:t>
            </a:r>
          </a:p>
        </p:txBody>
      </p:sp>
      <p:sp>
        <p:nvSpPr>
          <p:cNvPr id="1418" name="Rectangle 1418"/>
          <p:cNvSpPr/>
          <p:nvPr/>
        </p:nvSpPr>
        <p:spPr>
          <a:xfrm>
            <a:off x="1456182" y="2362993"/>
            <a:ext cx="7076084" cy="7706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The</a:t>
            </a:r>
            <a:r>
              <a:rPr lang="en-US" sz="2400" b="0" i="0" spc="-12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eigen</a:t>
            </a:r>
            <a:r>
              <a:rPr lang="en-US" sz="2400" b="0" i="0" spc="-13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vecto</a:t>
            </a:r>
            <a:r>
              <a:rPr lang="en-US" sz="2400" b="0" i="0" spc="-98" baseline="0" dirty="0">
                <a:solidFill>
                  <a:srgbClr val="000000"/>
                </a:solidFill>
                <a:latin typeface="Times New Roman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0" spc="-15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0" i="1" spc="0" baseline="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, of a matrix</a:t>
            </a:r>
            <a:r>
              <a:rPr lang="en-US" sz="2400" b="0" i="0" spc="-21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0" i="1" spc="591" baseline="0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is a special</a:t>
            </a:r>
            <a:r>
              <a:rPr lang="en-US" sz="2400" b="0" i="0" spc="-18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vecto</a:t>
            </a:r>
            <a:r>
              <a:rPr lang="en-US" sz="2400" b="0" i="0" spc="-98" baseline="0" dirty="0">
                <a:solidFill>
                  <a:srgbClr val="000000"/>
                </a:solidFill>
                <a:latin typeface="Times New Roman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, with </a:t>
            </a:r>
          </a:p>
          <a:p>
            <a:pPr marL="0">
              <a:lnSpc>
                <a:spcPts val="2879"/>
              </a:lnSpc>
            </a:pP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the following property </a:t>
            </a:r>
          </a:p>
        </p:txBody>
      </p:sp>
      <p:sp>
        <p:nvSpPr>
          <p:cNvPr id="1419" name="Rectangle 1419"/>
          <p:cNvSpPr/>
          <p:nvPr/>
        </p:nvSpPr>
        <p:spPr>
          <a:xfrm>
            <a:off x="5121402" y="3408488"/>
            <a:ext cx="3607429" cy="4476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Where</a:t>
            </a:r>
            <a:r>
              <a:rPr lang="en-US" sz="2400" b="0" i="0" spc="-15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0" i="0" spc="590" baseline="0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is called</a:t>
            </a:r>
            <a:r>
              <a:rPr lang="en-US" sz="2400" b="0" i="0" spc="-18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eigen value</a:t>
            </a:r>
          </a:p>
        </p:txBody>
      </p:sp>
      <p:sp>
        <p:nvSpPr>
          <p:cNvPr id="1420" name="Rectangle 1420"/>
          <p:cNvSpPr/>
          <p:nvPr/>
        </p:nvSpPr>
        <p:spPr>
          <a:xfrm>
            <a:off x="1587246" y="4191793"/>
            <a:ext cx="6823008" cy="4048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-170" baseline="0" dirty="0">
                <a:solidFill>
                  <a:srgbClr val="000000"/>
                </a:solidFill>
                <a:latin typeface="Times New Roman"/>
              </a:rPr>
              <a:t>T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o find eigen</a:t>
            </a:r>
            <a:r>
              <a:rPr lang="en-US" sz="2400" b="0" i="0" spc="-18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values of a matrix </a:t>
            </a:r>
            <a:r>
              <a:rPr lang="en-US" sz="2400" b="0" i="1" spc="-44" baseline="0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i="1" spc="0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first find the roots of:</a:t>
            </a:r>
          </a:p>
        </p:txBody>
      </p:sp>
      <p:sp>
        <p:nvSpPr>
          <p:cNvPr id="1421" name="Rectangle 1421"/>
          <p:cNvSpPr/>
          <p:nvPr/>
        </p:nvSpPr>
        <p:spPr>
          <a:xfrm>
            <a:off x="1418082" y="5410993"/>
            <a:ext cx="6698894" cy="7706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Then  solve the following linear system for each eigen </a:t>
            </a:r>
          </a:p>
          <a:p>
            <a:pPr marL="0">
              <a:lnSpc>
                <a:spcPts val="2879"/>
              </a:lnSpc>
            </a:pP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value to find corresponding eigen vector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Freeform 1422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23" name="Picture 142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78151" y="2127505"/>
            <a:ext cx="2182367" cy="1921001"/>
          </a:xfrm>
          <a:prstGeom prst="rect">
            <a:avLst/>
          </a:prstGeom>
          <a:noFill/>
        </p:spPr>
      </p:pic>
      <p:pic>
        <p:nvPicPr>
          <p:cNvPr id="1424" name="Picture 142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9551" y="4110229"/>
            <a:ext cx="5046726" cy="2532126"/>
          </a:xfrm>
          <a:prstGeom prst="rect">
            <a:avLst/>
          </a:prstGeom>
          <a:noFill/>
        </p:spPr>
      </p:pic>
      <p:sp>
        <p:nvSpPr>
          <p:cNvPr id="1425" name="Rectangle 1425"/>
          <p:cNvSpPr/>
          <p:nvPr/>
        </p:nvSpPr>
        <p:spPr>
          <a:xfrm>
            <a:off x="4037076" y="1221190"/>
            <a:ext cx="1986636" cy="74197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0" i="0" spc="0" baseline="0" dirty="0">
                <a:solidFill>
                  <a:srgbClr val="0000FF"/>
                </a:solidFill>
                <a:latin typeface="Times New Roman"/>
              </a:rPr>
              <a:t>Example</a:t>
            </a:r>
          </a:p>
        </p:txBody>
      </p:sp>
      <p:sp>
        <p:nvSpPr>
          <p:cNvPr id="1426" name="Rectangle 1426"/>
          <p:cNvSpPr/>
          <p:nvPr/>
        </p:nvSpPr>
        <p:spPr>
          <a:xfrm>
            <a:off x="6248400" y="3166141"/>
            <a:ext cx="1594286" cy="4048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Eigen</a:t>
            </a:r>
            <a:r>
              <a:rPr lang="en-US" sz="2400" b="0" i="0" spc="-55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0" i="0" spc="-264" baseline="0" dirty="0">
                <a:solidFill>
                  <a:srgbClr val="000000"/>
                </a:solidFill>
                <a:latin typeface="Times New Roman"/>
              </a:rPr>
              <a:t>V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alues</a:t>
            </a:r>
          </a:p>
        </p:txBody>
      </p:sp>
      <p:sp>
        <p:nvSpPr>
          <p:cNvPr id="1427" name="Rectangle 1427"/>
          <p:cNvSpPr/>
          <p:nvPr/>
        </p:nvSpPr>
        <p:spPr>
          <a:xfrm>
            <a:off x="6553200" y="5604541"/>
            <a:ext cx="1695541" cy="4048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Eigen</a:t>
            </a:r>
            <a:r>
              <a:rPr lang="en-US" sz="2400" b="0" i="0" spc="-55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0" i="0" spc="-264" baseline="0" dirty="0">
                <a:solidFill>
                  <a:srgbClr val="000000"/>
                </a:solidFill>
                <a:latin typeface="Times New Roman"/>
              </a:rPr>
              <a:t>V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ectors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Freeform 1428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29" name="Picture 142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78352" y="1978152"/>
            <a:ext cx="1684020" cy="366522"/>
          </a:xfrm>
          <a:prstGeom prst="rect">
            <a:avLst/>
          </a:prstGeom>
          <a:noFill/>
        </p:spPr>
      </p:pic>
      <p:pic>
        <p:nvPicPr>
          <p:cNvPr id="1430" name="Picture 143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3304" y="2435353"/>
            <a:ext cx="3808476" cy="1255775"/>
          </a:xfrm>
          <a:prstGeom prst="rect">
            <a:avLst/>
          </a:prstGeom>
          <a:noFill/>
        </p:spPr>
      </p:pic>
      <p:pic>
        <p:nvPicPr>
          <p:cNvPr id="1431" name="Picture 143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4704" y="3806953"/>
            <a:ext cx="3450335" cy="1255775"/>
          </a:xfrm>
          <a:prstGeom prst="rect">
            <a:avLst/>
          </a:prstGeom>
          <a:noFill/>
        </p:spPr>
      </p:pic>
      <p:pic>
        <p:nvPicPr>
          <p:cNvPr id="1432" name="Picture 143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4704" y="5407152"/>
            <a:ext cx="3292602" cy="1168908"/>
          </a:xfrm>
          <a:prstGeom prst="rect">
            <a:avLst/>
          </a:prstGeom>
          <a:noFill/>
        </p:spPr>
      </p:pic>
      <p:sp>
        <p:nvSpPr>
          <p:cNvPr id="1433" name="Rectangle 1433"/>
          <p:cNvSpPr/>
          <p:nvPr/>
        </p:nvSpPr>
        <p:spPr>
          <a:xfrm>
            <a:off x="3532632" y="891244"/>
            <a:ext cx="2994756" cy="74197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0" i="0" spc="0" baseline="0" dirty="0">
                <a:solidFill>
                  <a:srgbClr val="0000FF"/>
                </a:solidFill>
                <a:latin typeface="Times New Roman"/>
              </a:rPr>
              <a:t>Eigen Values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Freeform 1434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35" name="Picture 143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8427" y="1520952"/>
            <a:ext cx="803148" cy="395477"/>
          </a:xfrm>
          <a:prstGeom prst="rect">
            <a:avLst/>
          </a:prstGeom>
          <a:noFill/>
        </p:spPr>
      </p:pic>
      <p:pic>
        <p:nvPicPr>
          <p:cNvPr id="1436" name="Picture 143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5351" y="1441704"/>
            <a:ext cx="4073652" cy="1991867"/>
          </a:xfrm>
          <a:prstGeom prst="rect">
            <a:avLst/>
          </a:prstGeom>
          <a:noFill/>
        </p:spPr>
      </p:pic>
      <p:pic>
        <p:nvPicPr>
          <p:cNvPr id="1437" name="Picture 143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4704" y="3624073"/>
            <a:ext cx="2361438" cy="1563624"/>
          </a:xfrm>
          <a:prstGeom prst="rect">
            <a:avLst/>
          </a:prstGeom>
          <a:noFill/>
        </p:spPr>
      </p:pic>
      <p:pic>
        <p:nvPicPr>
          <p:cNvPr id="1438" name="Picture 143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42303" y="4035552"/>
            <a:ext cx="2519933" cy="2061972"/>
          </a:xfrm>
          <a:prstGeom prst="rect">
            <a:avLst/>
          </a:prstGeom>
          <a:noFill/>
        </p:spPr>
      </p:pic>
      <p:pic>
        <p:nvPicPr>
          <p:cNvPr id="1439" name="Picture 1439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4428" y="5398770"/>
            <a:ext cx="1164336" cy="1921001"/>
          </a:xfrm>
          <a:prstGeom prst="rect">
            <a:avLst/>
          </a:prstGeom>
          <a:noFill/>
        </p:spPr>
      </p:pic>
      <p:sp>
        <p:nvSpPr>
          <p:cNvPr id="1440" name="Rectangle 1440"/>
          <p:cNvSpPr/>
          <p:nvPr/>
        </p:nvSpPr>
        <p:spPr>
          <a:xfrm>
            <a:off x="3515867" y="611590"/>
            <a:ext cx="3180863" cy="74197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0" i="0" spc="0" baseline="0" dirty="0">
                <a:solidFill>
                  <a:srgbClr val="0000FF"/>
                </a:solidFill>
                <a:latin typeface="Times New Roman"/>
              </a:rPr>
              <a:t>Eigen Vectors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Freeform 1444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45" name="Freeform 1445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46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447" name="Freeform 1447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48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449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450" name="Freeform 1450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51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sp>
        <p:nvSpPr>
          <p:cNvPr id="1452" name="Freeform 1452"/>
          <p:cNvSpPr/>
          <p:nvPr/>
        </p:nvSpPr>
        <p:spPr>
          <a:xfrm rot="5400000">
            <a:off x="2705100" y="4610100"/>
            <a:ext cx="1219200" cy="3124200"/>
          </a:xfrm>
          <a:custGeom>
            <a:avLst/>
            <a:gdLst/>
            <a:ahLst/>
            <a:cxnLst/>
            <a:rect l="0" t="0" r="0" b="0"/>
            <a:pathLst>
              <a:path w="1219200" h="3124200">
                <a:moveTo>
                  <a:pt x="0" y="3124200"/>
                </a:moveTo>
                <a:lnTo>
                  <a:pt x="0" y="759715"/>
                </a:lnTo>
                <a:lnTo>
                  <a:pt x="457200" y="759715"/>
                </a:lnTo>
                <a:lnTo>
                  <a:pt x="457200" y="506730"/>
                </a:lnTo>
                <a:lnTo>
                  <a:pt x="316229" y="506730"/>
                </a:lnTo>
                <a:lnTo>
                  <a:pt x="609600" y="0"/>
                </a:lnTo>
                <a:lnTo>
                  <a:pt x="903732" y="506730"/>
                </a:lnTo>
                <a:lnTo>
                  <a:pt x="762000" y="506730"/>
                </a:lnTo>
                <a:lnTo>
                  <a:pt x="762000" y="759715"/>
                </a:lnTo>
                <a:lnTo>
                  <a:pt x="1219200" y="759715"/>
                </a:lnTo>
                <a:lnTo>
                  <a:pt x="1219200" y="3124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53" name="Picture 145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5327" y="5545329"/>
            <a:ext cx="3164077" cy="1254506"/>
          </a:xfrm>
          <a:prstGeom prst="rect">
            <a:avLst/>
          </a:prstGeom>
          <a:noFill/>
        </p:spPr>
      </p:pic>
      <p:sp>
        <p:nvSpPr>
          <p:cNvPr id="1454" name="Freeform 1454"/>
          <p:cNvSpPr/>
          <p:nvPr/>
        </p:nvSpPr>
        <p:spPr>
          <a:xfrm rot="5400000">
            <a:off x="4953000" y="2514600"/>
            <a:ext cx="4343400" cy="4343400"/>
          </a:xfrm>
          <a:custGeom>
            <a:avLst/>
            <a:gdLst/>
            <a:ahLst/>
            <a:cxnLst/>
            <a:rect l="0" t="0" r="0" b="0"/>
            <a:pathLst>
              <a:path w="4343400" h="4343400">
                <a:moveTo>
                  <a:pt x="0" y="4343400"/>
                </a:moveTo>
                <a:lnTo>
                  <a:pt x="4343400" y="4343400"/>
                </a:lnTo>
                <a:lnTo>
                  <a:pt x="4343400" y="0"/>
                </a:lnTo>
                <a:lnTo>
                  <a:pt x="0" y="0"/>
                </a:lnTo>
                <a:lnTo>
                  <a:pt x="0" y="4343400"/>
                </a:lnTo>
                <a:close/>
              </a:path>
            </a:pathLst>
          </a:custGeom>
          <a:solidFill>
            <a:srgbClr val="F38F67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55" name="Picture 1455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5728" y="2497328"/>
            <a:ext cx="4378706" cy="4378705"/>
          </a:xfrm>
          <a:prstGeom prst="rect">
            <a:avLst/>
          </a:prstGeom>
          <a:noFill/>
        </p:spPr>
      </p:pic>
      <p:sp>
        <p:nvSpPr>
          <p:cNvPr id="1456" name="Freeform 1456"/>
          <p:cNvSpPr/>
          <p:nvPr/>
        </p:nvSpPr>
        <p:spPr>
          <a:xfrm rot="5400000">
            <a:off x="5384674" y="2540126"/>
            <a:ext cx="3937253" cy="3886200"/>
          </a:xfrm>
          <a:custGeom>
            <a:avLst/>
            <a:gdLst/>
            <a:ahLst/>
            <a:cxnLst/>
            <a:rect l="0" t="0" r="0" b="0"/>
            <a:pathLst>
              <a:path w="3937253" h="3886200">
                <a:moveTo>
                  <a:pt x="3048000" y="3886200"/>
                </a:moveTo>
                <a:lnTo>
                  <a:pt x="0" y="2819400"/>
                </a:lnTo>
                <a:lnTo>
                  <a:pt x="0" y="0"/>
                </a:lnTo>
                <a:lnTo>
                  <a:pt x="2971800" y="0"/>
                </a:lnTo>
                <a:lnTo>
                  <a:pt x="3937253" y="3004567"/>
                </a:lnTo>
                <a:lnTo>
                  <a:pt x="3048000" y="3886200"/>
                </a:lnTo>
              </a:path>
            </a:pathLst>
          </a:custGeom>
          <a:solidFill>
            <a:srgbClr val="00E4A8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57" name="Picture 1457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3189" y="2497328"/>
            <a:ext cx="3921244" cy="3972113"/>
          </a:xfrm>
          <a:prstGeom prst="rect">
            <a:avLst/>
          </a:prstGeom>
          <a:noFill/>
        </p:spPr>
      </p:pic>
      <p:sp>
        <p:nvSpPr>
          <p:cNvPr id="1458" name="Freeform 1458"/>
          <p:cNvSpPr/>
          <p:nvPr/>
        </p:nvSpPr>
        <p:spPr>
          <a:xfrm rot="5400000">
            <a:off x="4951476" y="5106924"/>
            <a:ext cx="1752600" cy="1749551"/>
          </a:xfrm>
          <a:custGeom>
            <a:avLst/>
            <a:gdLst/>
            <a:ahLst/>
            <a:cxnLst/>
            <a:rect l="0" t="0" r="0" b="0"/>
            <a:pathLst>
              <a:path w="1752600" h="1749551">
                <a:moveTo>
                  <a:pt x="1752600" y="1749551"/>
                </a:moveTo>
                <a:lnTo>
                  <a:pt x="0" y="1749551"/>
                </a:lnTo>
                <a:lnTo>
                  <a:pt x="1752600" y="0"/>
                </a:lnTo>
              </a:path>
            </a:pathLst>
          </a:custGeom>
          <a:solidFill>
            <a:srgbClr val="B2B2B2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59" name="Picture 1459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5728" y="5081270"/>
            <a:ext cx="1790954" cy="1794764"/>
          </a:xfrm>
          <a:prstGeom prst="rect">
            <a:avLst/>
          </a:prstGeom>
          <a:noFill/>
        </p:spPr>
      </p:pic>
      <p:sp>
        <p:nvSpPr>
          <p:cNvPr id="1460" name="Freeform 1460"/>
          <p:cNvSpPr/>
          <p:nvPr/>
        </p:nvSpPr>
        <p:spPr>
          <a:xfrm rot="5400000">
            <a:off x="6310503" y="3278506"/>
            <a:ext cx="152400" cy="165354"/>
          </a:xfrm>
          <a:custGeom>
            <a:avLst/>
            <a:gdLst/>
            <a:ahLst/>
            <a:cxnLst/>
            <a:rect l="0" t="0" r="0" b="0"/>
            <a:pathLst>
              <a:path w="152400" h="165354">
                <a:moveTo>
                  <a:pt x="76200" y="165354"/>
                </a:moveTo>
                <a:cubicBezTo>
                  <a:pt x="34291" y="165354"/>
                  <a:pt x="0" y="128016"/>
                  <a:pt x="0" y="82297"/>
                </a:cubicBezTo>
                <a:cubicBezTo>
                  <a:pt x="0" y="36576"/>
                  <a:pt x="34291" y="0"/>
                  <a:pt x="76200" y="0"/>
                </a:cubicBezTo>
                <a:cubicBezTo>
                  <a:pt x="118109" y="0"/>
                  <a:pt x="152400" y="36576"/>
                  <a:pt x="152400" y="82297"/>
                </a:cubicBezTo>
                <a:cubicBezTo>
                  <a:pt x="152400" y="128016"/>
                  <a:pt x="118109" y="165354"/>
                  <a:pt x="76200" y="165354"/>
                </a:cubicBezTo>
              </a:path>
            </a:pathLst>
          </a:custGeom>
          <a:solidFill>
            <a:srgbClr val="0000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61" name="Picture 1461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86753" y="3267500"/>
            <a:ext cx="199897" cy="187068"/>
          </a:xfrm>
          <a:prstGeom prst="rect">
            <a:avLst/>
          </a:prstGeom>
          <a:noFill/>
        </p:spPr>
      </p:pic>
      <p:sp>
        <p:nvSpPr>
          <p:cNvPr id="1462" name="Freeform 1462"/>
          <p:cNvSpPr/>
          <p:nvPr/>
        </p:nvSpPr>
        <p:spPr>
          <a:xfrm rot="5400000">
            <a:off x="5500116" y="2189989"/>
            <a:ext cx="125730" cy="927353"/>
          </a:xfrm>
          <a:custGeom>
            <a:avLst/>
            <a:gdLst/>
            <a:ahLst/>
            <a:cxnLst/>
            <a:rect l="0" t="0" r="0" b="0"/>
            <a:pathLst>
              <a:path w="125730" h="927353">
                <a:moveTo>
                  <a:pt x="63246" y="927353"/>
                </a:moveTo>
                <a:cubicBezTo>
                  <a:pt x="28195" y="927353"/>
                  <a:pt x="0" y="720090"/>
                  <a:pt x="0" y="464058"/>
                </a:cubicBezTo>
                <a:cubicBezTo>
                  <a:pt x="0" y="208026"/>
                  <a:pt x="28195" y="0"/>
                  <a:pt x="63246" y="0"/>
                </a:cubicBezTo>
                <a:cubicBezTo>
                  <a:pt x="97536" y="0"/>
                  <a:pt x="125730" y="208026"/>
                  <a:pt x="125730" y="464058"/>
                </a:cubicBezTo>
                <a:cubicBezTo>
                  <a:pt x="125730" y="720090"/>
                  <a:pt x="97536" y="927353"/>
                  <a:pt x="63246" y="927353"/>
                </a:cubicBezTo>
              </a:path>
            </a:pathLst>
          </a:custGeom>
          <a:solidFill>
            <a:srgbClr val="0000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63" name="Picture 1463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82032" y="2573528"/>
            <a:ext cx="961897" cy="160273"/>
          </a:xfrm>
          <a:prstGeom prst="rect">
            <a:avLst/>
          </a:prstGeom>
          <a:noFill/>
        </p:spPr>
      </p:pic>
      <p:sp>
        <p:nvSpPr>
          <p:cNvPr id="1464" name="Freeform 1464"/>
          <p:cNvSpPr/>
          <p:nvPr/>
        </p:nvSpPr>
        <p:spPr>
          <a:xfrm rot="5400000">
            <a:off x="5001768" y="5514594"/>
            <a:ext cx="416050" cy="414527"/>
          </a:xfrm>
          <a:custGeom>
            <a:avLst/>
            <a:gdLst/>
            <a:ahLst/>
            <a:cxnLst/>
            <a:rect l="0" t="0" r="0" b="0"/>
            <a:pathLst>
              <a:path w="416050" h="414527">
                <a:moveTo>
                  <a:pt x="208025" y="414527"/>
                </a:moveTo>
                <a:cubicBezTo>
                  <a:pt x="92963" y="414527"/>
                  <a:pt x="0" y="321563"/>
                  <a:pt x="0" y="207264"/>
                </a:cubicBezTo>
                <a:cubicBezTo>
                  <a:pt x="0" y="92964"/>
                  <a:pt x="92963" y="0"/>
                  <a:pt x="208025" y="0"/>
                </a:cubicBezTo>
                <a:cubicBezTo>
                  <a:pt x="323087" y="0"/>
                  <a:pt x="416050" y="92964"/>
                  <a:pt x="416050" y="207264"/>
                </a:cubicBezTo>
                <a:cubicBezTo>
                  <a:pt x="416050" y="321563"/>
                  <a:pt x="323087" y="414527"/>
                  <a:pt x="208025" y="414527"/>
                </a:cubicBezTo>
              </a:path>
            </a:pathLst>
          </a:custGeom>
          <a:solidFill>
            <a:srgbClr val="0000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65" name="Picture 1465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85258" y="5496722"/>
            <a:ext cx="449072" cy="449992"/>
          </a:xfrm>
          <a:prstGeom prst="rect">
            <a:avLst/>
          </a:prstGeom>
          <a:noFill/>
        </p:spPr>
      </p:pic>
      <p:sp>
        <p:nvSpPr>
          <p:cNvPr id="1466" name="Freeform 1466"/>
          <p:cNvSpPr/>
          <p:nvPr/>
        </p:nvSpPr>
        <p:spPr>
          <a:xfrm rot="5400000">
            <a:off x="7564755" y="6308978"/>
            <a:ext cx="928876" cy="146304"/>
          </a:xfrm>
          <a:custGeom>
            <a:avLst/>
            <a:gdLst/>
            <a:ahLst/>
            <a:cxnLst/>
            <a:rect l="0" t="0" r="0" b="0"/>
            <a:pathLst>
              <a:path w="928876" h="146304">
                <a:moveTo>
                  <a:pt x="1523" y="54102"/>
                </a:moveTo>
                <a:cubicBezTo>
                  <a:pt x="3046" y="19812"/>
                  <a:pt x="211073" y="0"/>
                  <a:pt x="467104" y="10668"/>
                </a:cubicBezTo>
                <a:cubicBezTo>
                  <a:pt x="723136" y="21337"/>
                  <a:pt x="928876" y="57912"/>
                  <a:pt x="927353" y="92202"/>
                </a:cubicBezTo>
                <a:cubicBezTo>
                  <a:pt x="925828" y="127254"/>
                  <a:pt x="717803" y="146304"/>
                  <a:pt x="461771" y="135636"/>
                </a:cubicBezTo>
                <a:cubicBezTo>
                  <a:pt x="205738" y="124967"/>
                  <a:pt x="0" y="88392"/>
                  <a:pt x="1523" y="54102"/>
                </a:cubicBezTo>
              </a:path>
            </a:pathLst>
          </a:custGeom>
          <a:solidFill>
            <a:srgbClr val="00009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67" name="Picture 1467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46327" y="5901183"/>
            <a:ext cx="165845" cy="961898"/>
          </a:xfrm>
          <a:prstGeom prst="rect">
            <a:avLst/>
          </a:prstGeom>
          <a:noFill/>
        </p:spPr>
      </p:pic>
      <p:sp>
        <p:nvSpPr>
          <p:cNvPr id="1468" name="Rectangle 1468"/>
          <p:cNvSpPr/>
          <p:nvPr/>
        </p:nvSpPr>
        <p:spPr>
          <a:xfrm>
            <a:off x="1699260" y="787169"/>
            <a:ext cx="5994818" cy="14185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Mathematics of Harris </a:t>
            </a:r>
          </a:p>
          <a:p>
            <a:pPr marL="0">
              <a:lnSpc>
                <a:spcPts val="5279"/>
              </a:lnSpc>
            </a:pPr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Detector</a:t>
            </a:r>
          </a:p>
        </p:txBody>
      </p:sp>
      <p:sp>
        <p:nvSpPr>
          <p:cNvPr id="1469" name="Rectangle 1469"/>
          <p:cNvSpPr/>
          <p:nvPr/>
        </p:nvSpPr>
        <p:spPr>
          <a:xfrm>
            <a:off x="8932926" y="6689659"/>
            <a:ext cx="269367" cy="5003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2427" b="0" i="0" spc="0" baseline="-37078" dirty="0">
                <a:solidFill>
                  <a:srgbClr val="000000"/>
                </a:solidFill>
                <a:latin typeface="Times New Roman"/>
              </a:rPr>
              <a:t>1</a:t>
            </a:r>
          </a:p>
        </p:txBody>
      </p:sp>
      <p:sp>
        <p:nvSpPr>
          <p:cNvPr id="1470" name="Rectangle 1470"/>
          <p:cNvSpPr/>
          <p:nvPr/>
        </p:nvSpPr>
        <p:spPr>
          <a:xfrm>
            <a:off x="4437126" y="2555810"/>
            <a:ext cx="269366" cy="5003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2427" b="0" i="0" spc="0" baseline="-37078" dirty="0">
                <a:solidFill>
                  <a:srgbClr val="000000"/>
                </a:solidFill>
                <a:latin typeface="Times New Roman"/>
              </a:rPr>
              <a:t>2</a:t>
            </a:r>
          </a:p>
        </p:txBody>
      </p:sp>
      <p:sp>
        <p:nvSpPr>
          <p:cNvPr id="1471" name="Rectangle 1471"/>
          <p:cNvSpPr/>
          <p:nvPr/>
        </p:nvSpPr>
        <p:spPr>
          <a:xfrm>
            <a:off x="6568440" y="3124993"/>
            <a:ext cx="1117518" cy="4048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33CC"/>
                </a:solidFill>
                <a:latin typeface="Times New Roman"/>
              </a:rPr>
              <a:t>“Corner”</a:t>
            </a:r>
          </a:p>
        </p:txBody>
      </p:sp>
      <p:sp>
        <p:nvSpPr>
          <p:cNvPr id="1472" name="Rectangle 1472"/>
          <p:cNvSpPr/>
          <p:nvPr/>
        </p:nvSpPr>
        <p:spPr>
          <a:xfrm>
            <a:off x="6568433" y="3454970"/>
            <a:ext cx="2034162" cy="147817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6"/>
            <a:r>
              <a:rPr lang="en-US" sz="2400" b="0" i="0" spc="0" baseline="0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2427" b="0" i="0" spc="488" baseline="-37078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2400" b="0" i="0" spc="0" baseline="0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2427" b="0" i="0" spc="488" baseline="-37078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are la</a:t>
            </a:r>
            <a:r>
              <a:rPr lang="en-US" sz="1997" b="0" i="0" spc="-36" baseline="0" dirty="0">
                <a:solidFill>
                  <a:srgbClr val="000000"/>
                </a:solidFill>
                <a:latin typeface="Times New Roman"/>
              </a:rPr>
              <a:t>r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ge,</a:t>
            </a:r>
          </a:p>
          <a:p>
            <a:pPr marL="63251">
              <a:lnSpc>
                <a:spcPts val="2844"/>
              </a:lnSpc>
            </a:pPr>
            <a:r>
              <a:rPr lang="en-US" sz="2400" b="0" i="0" spc="0" baseline="0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2427" b="0" i="0" spc="0" baseline="-37078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427" b="0" i="0" spc="-11" baseline="-37078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~ </a:t>
            </a:r>
            <a:r>
              <a:rPr lang="en-US" sz="2400" b="0" i="0" spc="0" baseline="0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2427" b="0" i="0" spc="0" baseline="-37078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;</a:t>
            </a:r>
          </a:p>
          <a:p>
            <a:pPr marL="6">
              <a:lnSpc>
                <a:spcPts val="2446"/>
              </a:lnSpc>
            </a:pPr>
            <a:r>
              <a:rPr lang="en-US" sz="2400" b="0" i="1" spc="495" baseline="0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increases</a:t>
            </a:r>
            <a:r>
              <a:rPr lang="en-US" sz="1997" b="0" i="0" spc="-20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in all </a:t>
            </a:r>
          </a:p>
          <a:p>
            <a:pPr marL="0">
              <a:lnSpc>
                <a:spcPts val="2409"/>
              </a:lnSpc>
            </a:pP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directions</a:t>
            </a:r>
          </a:p>
        </p:txBody>
      </p:sp>
      <p:sp>
        <p:nvSpPr>
          <p:cNvPr id="1473" name="Rectangle 1473"/>
          <p:cNvSpPr/>
          <p:nvPr/>
        </p:nvSpPr>
        <p:spPr>
          <a:xfrm>
            <a:off x="1920235" y="5527609"/>
            <a:ext cx="2129435" cy="111241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4"/>
            <a:r>
              <a:rPr lang="en-US" sz="2400" b="0" i="0" spc="0" baseline="0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2427" b="0" i="0" spc="489" baseline="-37078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2400" b="0" i="0" spc="0" baseline="0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2427" b="0" i="0" spc="489" baseline="-37078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are small;</a:t>
            </a:r>
          </a:p>
          <a:p>
            <a:pPr marL="4">
              <a:lnSpc>
                <a:spcPts val="2410"/>
              </a:lnSpc>
            </a:pPr>
            <a:r>
              <a:rPr lang="en-US" sz="2400" b="0" i="1" spc="495" baseline="0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is</a:t>
            </a:r>
            <a:r>
              <a:rPr lang="en-US" sz="1997" b="0" i="0" spc="-17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almost</a:t>
            </a:r>
            <a:r>
              <a:rPr lang="en-US" sz="1997" b="0" i="0" spc="-17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constant </a:t>
            </a:r>
          </a:p>
          <a:p>
            <a:pPr marL="0">
              <a:lnSpc>
                <a:spcPts val="2409"/>
              </a:lnSpc>
            </a:pP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in all</a:t>
            </a:r>
            <a:r>
              <a:rPr lang="en-US" sz="1997" b="0" i="0" spc="-20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directions</a:t>
            </a:r>
          </a:p>
        </p:txBody>
      </p:sp>
      <p:sp>
        <p:nvSpPr>
          <p:cNvPr id="1474" name="Rectangle 1474"/>
          <p:cNvSpPr/>
          <p:nvPr/>
        </p:nvSpPr>
        <p:spPr>
          <a:xfrm>
            <a:off x="8168640" y="5868193"/>
            <a:ext cx="974323" cy="77309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33CC"/>
                </a:solidFill>
                <a:latin typeface="Times New Roman"/>
              </a:rPr>
              <a:t>“Edge” </a:t>
            </a:r>
          </a:p>
          <a:p>
            <a:pPr marL="0">
              <a:lnSpc>
                <a:spcPts val="3313"/>
              </a:lnSpc>
            </a:pPr>
            <a:r>
              <a:rPr lang="en-US" sz="2400" b="0" i="0" spc="0" baseline="0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2427" b="0" i="0" spc="488" baseline="-37077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&gt;&gt; </a:t>
            </a:r>
            <a:r>
              <a:rPr lang="en-US" sz="2400" b="0" i="0" spc="0" baseline="0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2427" b="0" i="0" spc="0" baseline="-37077" dirty="0">
                <a:solidFill>
                  <a:srgbClr val="000000"/>
                </a:solidFill>
                <a:latin typeface="Times New Roman"/>
              </a:rPr>
              <a:t>2</a:t>
            </a:r>
          </a:p>
        </p:txBody>
      </p:sp>
      <p:sp>
        <p:nvSpPr>
          <p:cNvPr id="1475" name="Rectangle 1475"/>
          <p:cNvSpPr/>
          <p:nvPr/>
        </p:nvSpPr>
        <p:spPr>
          <a:xfrm>
            <a:off x="5120640" y="2667793"/>
            <a:ext cx="974323" cy="7730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33CC"/>
                </a:solidFill>
                <a:latin typeface="Times New Roman"/>
              </a:rPr>
              <a:t>“Edge” </a:t>
            </a:r>
          </a:p>
          <a:p>
            <a:pPr marL="0">
              <a:lnSpc>
                <a:spcPts val="3313"/>
              </a:lnSpc>
            </a:pPr>
            <a:r>
              <a:rPr lang="en-US" sz="2400" b="0" i="0" spc="0" baseline="0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2427" b="0" i="0" spc="488" baseline="-37078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997" b="0" i="0" spc="0" baseline="0" dirty="0">
                <a:solidFill>
                  <a:srgbClr val="000000"/>
                </a:solidFill>
                <a:latin typeface="Times New Roman"/>
              </a:rPr>
              <a:t>&gt;&gt; </a:t>
            </a:r>
            <a:r>
              <a:rPr lang="en-US" sz="2400" b="0" i="0" spc="0" baseline="0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2427" b="0" i="0" spc="0" baseline="-37078" dirty="0">
                <a:solidFill>
                  <a:srgbClr val="000000"/>
                </a:solidFill>
                <a:latin typeface="Times New Roman"/>
              </a:rPr>
              <a:t>1</a:t>
            </a:r>
          </a:p>
        </p:txBody>
      </p:sp>
      <p:sp>
        <p:nvSpPr>
          <p:cNvPr id="1476" name="Rectangle 1476"/>
          <p:cNvSpPr/>
          <p:nvPr/>
        </p:nvSpPr>
        <p:spPr>
          <a:xfrm>
            <a:off x="5097017" y="5944392"/>
            <a:ext cx="838443" cy="7706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16764"/>
            <a:r>
              <a:rPr lang="en-US" sz="2400" b="0" i="0" spc="0" baseline="0" dirty="0">
                <a:solidFill>
                  <a:srgbClr val="0033CC"/>
                </a:solidFill>
                <a:latin typeface="Times New Roman"/>
              </a:rPr>
              <a:t>“Flat” </a:t>
            </a:r>
          </a:p>
          <a:p>
            <a:pPr marL="0">
              <a:lnSpc>
                <a:spcPts val="2879"/>
              </a:lnSpc>
            </a:pPr>
            <a:r>
              <a:rPr lang="en-US" sz="2400" b="0" i="0" spc="0" baseline="0" dirty="0">
                <a:solidFill>
                  <a:srgbClr val="0033CC"/>
                </a:solidFill>
                <a:latin typeface="Times New Roman"/>
              </a:rPr>
              <a:t>region</a:t>
            </a:r>
          </a:p>
        </p:txBody>
      </p:sp>
      <p:sp>
        <p:nvSpPr>
          <p:cNvPr id="1477" name="Rectangle 1477"/>
          <p:cNvSpPr/>
          <p:nvPr/>
        </p:nvSpPr>
        <p:spPr>
          <a:xfrm>
            <a:off x="1234439" y="2667792"/>
            <a:ext cx="2377196" cy="11364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Classification</a:t>
            </a:r>
            <a:r>
              <a:rPr lang="en-US" sz="2400" b="0" i="0" spc="-19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of </a:t>
            </a:r>
          </a:p>
          <a:p>
            <a:pPr marL="0">
              <a:lnSpc>
                <a:spcPts val="2879"/>
              </a:lnSpc>
            </a:pP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image</a:t>
            </a:r>
            <a:r>
              <a:rPr lang="en-US" sz="2400" b="0" i="0" spc="-13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points</a:t>
            </a:r>
            <a:r>
              <a:rPr lang="en-US" sz="2400" b="0" i="0" spc="-12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using </a:t>
            </a:r>
          </a:p>
          <a:p>
            <a:pPr marL="0">
              <a:lnSpc>
                <a:spcPts val="2879"/>
              </a:lnSpc>
            </a:pP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eigenvalues</a:t>
            </a:r>
            <a:r>
              <a:rPr lang="en-US" sz="2400" b="0" i="0" spc="-19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of </a:t>
            </a:r>
            <a:r>
              <a:rPr lang="en-US" sz="2400" b="0" i="1" spc="0" baseline="0" dirty="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: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Freeform 1478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79" name="Freeform 1479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80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481" name="Freeform 1481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82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483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484" name="Freeform 1484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85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sp>
        <p:nvSpPr>
          <p:cNvPr id="1486" name="Rectangle 1486"/>
          <p:cNvSpPr/>
          <p:nvPr/>
        </p:nvSpPr>
        <p:spPr>
          <a:xfrm>
            <a:off x="1691639" y="826793"/>
            <a:ext cx="5994818" cy="14185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Mathematics of Harris </a:t>
            </a:r>
          </a:p>
          <a:p>
            <a:pPr marL="0">
              <a:lnSpc>
                <a:spcPts val="5279"/>
              </a:lnSpc>
            </a:pPr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Detector</a:t>
            </a:r>
          </a:p>
        </p:txBody>
      </p:sp>
      <p:sp>
        <p:nvSpPr>
          <p:cNvPr id="1487" name="Rectangle 1487"/>
          <p:cNvSpPr/>
          <p:nvPr/>
        </p:nvSpPr>
        <p:spPr>
          <a:xfrm>
            <a:off x="1731264" y="2421385"/>
            <a:ext cx="7415365" cy="5765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920" b="0" i="0" spc="1265" baseline="0" dirty="0">
                <a:solidFill>
                  <a:srgbClr val="3333CC"/>
                </a:solidFill>
                <a:latin typeface="Wingdings"/>
              </a:rPr>
              <a:t></a:t>
            </a:r>
            <a:r>
              <a:rPr lang="en-US" sz="3197" b="0" i="0" spc="0" baseline="0" dirty="0">
                <a:solidFill>
                  <a:srgbClr val="000000"/>
                </a:solidFill>
                <a:latin typeface="ArialMT"/>
              </a:rPr>
              <a:t>Measure of cornerness in terms of </a:t>
            </a:r>
            <a:r>
              <a:rPr lang="en-US" sz="2400" b="0" i="0" spc="0" baseline="0" dirty="0">
                <a:solidFill>
                  <a:srgbClr val="000000"/>
                </a:solidFill>
                <a:latin typeface="Symbol"/>
              </a:rPr>
              <a:t></a:t>
            </a:r>
            <a:r>
              <a:rPr lang="en-US" sz="2427" b="0" i="1" spc="0" baseline="-37078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400" b="0" i="0" spc="0" baseline="0" dirty="0">
                <a:solidFill>
                  <a:srgbClr val="000000"/>
                </a:solidFill>
                <a:latin typeface="ArialMT"/>
              </a:rPr>
              <a:t>,</a:t>
            </a:r>
            <a:r>
              <a:rPr lang="en-US" sz="2400" b="0" i="0" spc="-14" baseline="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2400" b="0" i="0" spc="0" baseline="0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2427" b="0" i="1" spc="0" baseline="-37078" dirty="0">
                <a:solidFill>
                  <a:srgbClr val="000000"/>
                </a:solidFill>
                <a:latin typeface="Arial"/>
              </a:rPr>
              <a:t>2</a:t>
            </a:r>
          </a:p>
        </p:txBody>
      </p:sp>
      <p:sp>
        <p:nvSpPr>
          <p:cNvPr id="1488" name="Rectangle 1488"/>
          <p:cNvSpPr/>
          <p:nvPr/>
        </p:nvSpPr>
        <p:spPr>
          <a:xfrm>
            <a:off x="1155169" y="4875811"/>
            <a:ext cx="7187726" cy="6982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209346" algn="l"/>
              </a:tabLst>
            </a:pPr>
            <a:r>
              <a:rPr lang="en-US" sz="2811" b="0" i="1" spc="735" baseline="0" dirty="0">
                <a:solidFill>
                  <a:srgbClr val="000000"/>
                </a:solidFill>
                <a:latin typeface="Times New Roman"/>
              </a:rPr>
              <a:t>R</a:t>
            </a:r>
            <a:r>
              <a:rPr lang="en-US" sz="2811" b="0" i="0" spc="640" baseline="0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2811" b="0" i="0" spc="0" baseline="0" dirty="0">
                <a:solidFill>
                  <a:srgbClr val="000000"/>
                </a:solidFill>
                <a:latin typeface="Times New Roman"/>
              </a:rPr>
              <a:t>de</a:t>
            </a:r>
            <a:r>
              <a:rPr lang="en-US" sz="2811" b="0" i="0" spc="565" baseline="0" dirty="0">
                <a:solidFill>
                  <a:srgbClr val="000000"/>
                </a:solidFill>
                <a:latin typeface="Times New Roman"/>
              </a:rPr>
              <a:t>t</a:t>
            </a:r>
            <a:r>
              <a:rPr lang="en-US" sz="2811" b="0" i="1" spc="597" baseline="0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811" b="0" i="0" spc="520" baseline="0" dirty="0">
                <a:solidFill>
                  <a:srgbClr val="000000"/>
                </a:solidFill>
                <a:latin typeface="Symbol"/>
              </a:rPr>
              <a:t></a:t>
            </a:r>
            <a:r>
              <a:rPr lang="en-US" sz="2811" b="0" i="1" spc="263" baseline="0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5557" b="0" i="0" spc="-399" baseline="654" dirty="0">
                <a:solidFill>
                  <a:srgbClr val="000000"/>
                </a:solidFill>
                <a:latin typeface="Symbol"/>
              </a:rPr>
              <a:t></a:t>
            </a:r>
            <a:r>
              <a:rPr lang="en-US" sz="2811" b="0" i="1" spc="0" baseline="0" dirty="0">
                <a:solidFill>
                  <a:srgbClr val="000000"/>
                </a:solidFill>
                <a:latin typeface="Times New Roman"/>
              </a:rPr>
              <a:t>trac</a:t>
            </a:r>
            <a:r>
              <a:rPr lang="en-US" sz="2811" b="0" i="1" spc="-85" baseline="0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811" b="0" i="0" spc="0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811" b="0" i="1" spc="195" baseline="0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5557" b="0" i="0" spc="-423" baseline="654" dirty="0">
                <a:solidFill>
                  <a:srgbClr val="000000"/>
                </a:solidFill>
                <a:latin typeface="Symbol"/>
              </a:rPr>
              <a:t></a:t>
            </a:r>
            <a:r>
              <a:rPr lang="en-US" sz="2484" b="0" i="0" spc="0" baseline="88891" dirty="0">
                <a:solidFill>
                  <a:srgbClr val="000000"/>
                </a:solidFill>
                <a:latin typeface="Times New Roman"/>
              </a:rPr>
              <a:t>2	</a:t>
            </a:r>
            <a:r>
              <a:rPr lang="en-US" sz="4259" b="0" i="1" spc="699" baseline="7041" dirty="0">
                <a:solidFill>
                  <a:srgbClr val="000000"/>
                </a:solidFill>
                <a:latin typeface="Times New Roman"/>
              </a:rPr>
              <a:t>R</a:t>
            </a:r>
            <a:r>
              <a:rPr lang="en-US" sz="4259" b="0" i="0" spc="609" baseline="7041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4259" b="0" i="0" spc="-182" baseline="7041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2484" b="0" i="0" spc="-29" baseline="-3073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4259" b="0" i="0" spc="0" baseline="7041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2484" b="0" i="0" spc="757" baseline="-3073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4259" b="0" i="0" spc="478" baseline="7041" dirty="0">
                <a:solidFill>
                  <a:srgbClr val="000000"/>
                </a:solidFill>
                <a:latin typeface="Symbol"/>
              </a:rPr>
              <a:t></a:t>
            </a:r>
            <a:r>
              <a:rPr lang="en-US" sz="4259" b="0" i="1" spc="239" baseline="7041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5624" b="0" i="0" spc="-402" baseline="5818" dirty="0">
                <a:solidFill>
                  <a:srgbClr val="000000"/>
                </a:solidFill>
                <a:latin typeface="Symbol"/>
              </a:rPr>
              <a:t></a:t>
            </a:r>
            <a:r>
              <a:rPr lang="en-US" sz="4259" b="0" i="0" spc="-182" baseline="7041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2484" b="0" i="0" spc="625" baseline="-3073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4259" b="0" i="0" spc="478" baseline="7041" dirty="0">
                <a:solidFill>
                  <a:srgbClr val="000000"/>
                </a:solidFill>
                <a:latin typeface="Symbol"/>
              </a:rPr>
              <a:t></a:t>
            </a:r>
            <a:r>
              <a:rPr lang="en-US" sz="4259" b="0" i="0" spc="0" baseline="7041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2484" b="0" i="0" spc="403" baseline="-3073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5624" b="0" i="0" spc="-396" baseline="5818" dirty="0">
                <a:solidFill>
                  <a:srgbClr val="000000"/>
                </a:solidFill>
                <a:latin typeface="Symbol"/>
              </a:rPr>
              <a:t></a:t>
            </a:r>
            <a:r>
              <a:rPr lang="en-US" sz="2484" b="0" i="0" spc="-396" baseline="101329" dirty="0">
                <a:solidFill>
                  <a:srgbClr val="000000"/>
                </a:solidFill>
                <a:latin typeface="Times New Roman"/>
              </a:rPr>
              <a:t>2</a:t>
            </a:r>
          </a:p>
        </p:txBody>
      </p:sp>
      <p:sp>
        <p:nvSpPr>
          <p:cNvPr id="1490" name="Rectangle 1490"/>
          <p:cNvSpPr/>
          <p:nvPr/>
        </p:nvSpPr>
        <p:spPr>
          <a:xfrm>
            <a:off x="6227826" y="3750636"/>
            <a:ext cx="136940" cy="5237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7" b="0" i="0" spc="0" baseline="0" dirty="0">
                <a:solidFill>
                  <a:srgbClr val="000000"/>
                </a:solidFill>
                <a:latin typeface="Symbol"/>
              </a:rPr>
              <a:t></a:t>
            </a:r>
          </a:p>
        </p:txBody>
      </p:sp>
      <p:sp>
        <p:nvSpPr>
          <p:cNvPr id="1491" name="Rectangle 1491"/>
          <p:cNvSpPr/>
          <p:nvPr/>
        </p:nvSpPr>
        <p:spPr>
          <a:xfrm>
            <a:off x="6227826" y="3999055"/>
            <a:ext cx="136940" cy="5237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7" b="0" i="0" spc="0" baseline="0" dirty="0">
                <a:solidFill>
                  <a:srgbClr val="000000"/>
                </a:solidFill>
                <a:latin typeface="Symbol"/>
              </a:rPr>
              <a:t></a:t>
            </a:r>
          </a:p>
        </p:txBody>
      </p:sp>
      <p:sp>
        <p:nvSpPr>
          <p:cNvPr id="1492" name="Rectangle 1492"/>
          <p:cNvSpPr/>
          <p:nvPr/>
        </p:nvSpPr>
        <p:spPr>
          <a:xfrm>
            <a:off x="6227826" y="3403934"/>
            <a:ext cx="136940" cy="5237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7" b="0" i="0" spc="0" baseline="0" dirty="0">
                <a:solidFill>
                  <a:srgbClr val="000000"/>
                </a:solidFill>
                <a:latin typeface="Symbol"/>
              </a:rPr>
              <a:t></a:t>
            </a:r>
          </a:p>
        </p:txBody>
      </p:sp>
      <p:sp>
        <p:nvSpPr>
          <p:cNvPr id="1493" name="Rectangle 1493"/>
          <p:cNvSpPr/>
          <p:nvPr/>
        </p:nvSpPr>
        <p:spPr>
          <a:xfrm>
            <a:off x="5127487" y="3750636"/>
            <a:ext cx="136940" cy="5237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7" b="0" i="0" spc="0" baseline="0" dirty="0">
                <a:solidFill>
                  <a:srgbClr val="000000"/>
                </a:solidFill>
                <a:latin typeface="Symbol"/>
              </a:rPr>
              <a:t></a:t>
            </a:r>
          </a:p>
        </p:txBody>
      </p:sp>
      <p:sp>
        <p:nvSpPr>
          <p:cNvPr id="1494" name="Rectangle 1494"/>
          <p:cNvSpPr/>
          <p:nvPr/>
        </p:nvSpPr>
        <p:spPr>
          <a:xfrm>
            <a:off x="5127487" y="3999055"/>
            <a:ext cx="136940" cy="5237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7" b="0" i="0" spc="0" baseline="0" dirty="0">
                <a:solidFill>
                  <a:srgbClr val="000000"/>
                </a:solidFill>
                <a:latin typeface="Symbol"/>
              </a:rPr>
              <a:t></a:t>
            </a:r>
          </a:p>
        </p:txBody>
      </p:sp>
      <p:sp>
        <p:nvSpPr>
          <p:cNvPr id="1495" name="Rectangle 1495"/>
          <p:cNvSpPr/>
          <p:nvPr/>
        </p:nvSpPr>
        <p:spPr>
          <a:xfrm>
            <a:off x="5127487" y="3403934"/>
            <a:ext cx="136940" cy="5237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7" b="0" i="0" spc="0" baseline="0" dirty="0">
                <a:solidFill>
                  <a:srgbClr val="000000"/>
                </a:solidFill>
                <a:latin typeface="Symbol"/>
              </a:rPr>
              <a:t></a:t>
            </a:r>
          </a:p>
        </p:txBody>
      </p:sp>
      <p:sp>
        <p:nvSpPr>
          <p:cNvPr id="1496" name="Rectangle 1496"/>
          <p:cNvSpPr/>
          <p:nvPr/>
        </p:nvSpPr>
        <p:spPr>
          <a:xfrm>
            <a:off x="4837166" y="3637089"/>
            <a:ext cx="195782" cy="5237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7" b="0" i="0" spc="0" baseline="0" dirty="0">
                <a:solidFill>
                  <a:srgbClr val="000000"/>
                </a:solidFill>
                <a:latin typeface="Symbol"/>
              </a:rPr>
              <a:t></a:t>
            </a:r>
          </a:p>
        </p:txBody>
      </p:sp>
      <p:sp>
        <p:nvSpPr>
          <p:cNvPr id="1497" name="Rectangle 1497"/>
          <p:cNvSpPr/>
          <p:nvPr/>
        </p:nvSpPr>
        <p:spPr>
          <a:xfrm>
            <a:off x="6085332" y="4211052"/>
            <a:ext cx="104012" cy="27634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637" b="0" i="0" spc="0" baseline="0" dirty="0">
                <a:solidFill>
                  <a:srgbClr val="000000"/>
                </a:solidFill>
                <a:latin typeface="Times New Roman"/>
              </a:rPr>
              <a:t>2</a:t>
            </a:r>
          </a:p>
        </p:txBody>
      </p:sp>
      <p:sp>
        <p:nvSpPr>
          <p:cNvPr id="1498" name="Rectangle 1498"/>
          <p:cNvSpPr/>
          <p:nvPr/>
        </p:nvSpPr>
        <p:spPr>
          <a:xfrm>
            <a:off x="5440680" y="3676134"/>
            <a:ext cx="104012" cy="27634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637" b="0" i="0" spc="0" baseline="0" dirty="0">
                <a:solidFill>
                  <a:srgbClr val="000000"/>
                </a:solidFill>
                <a:latin typeface="Times New Roman"/>
              </a:rPr>
              <a:t>1</a:t>
            </a:r>
          </a:p>
        </p:txBody>
      </p:sp>
      <p:sp>
        <p:nvSpPr>
          <p:cNvPr id="1499" name="Rectangle 1499"/>
          <p:cNvSpPr/>
          <p:nvPr/>
        </p:nvSpPr>
        <p:spPr>
          <a:xfrm>
            <a:off x="5327903" y="3956607"/>
            <a:ext cx="178307" cy="47372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7" b="0" i="0" spc="0" baseline="0" dirty="0">
                <a:solidFill>
                  <a:srgbClr val="000000"/>
                </a:solidFill>
                <a:latin typeface="Times New Roman"/>
              </a:rPr>
              <a:t>0</a:t>
            </a:r>
          </a:p>
        </p:txBody>
      </p:sp>
      <p:sp>
        <p:nvSpPr>
          <p:cNvPr id="1500" name="Rectangle 1500"/>
          <p:cNvSpPr/>
          <p:nvPr/>
        </p:nvSpPr>
        <p:spPr>
          <a:xfrm>
            <a:off x="5970276" y="3421683"/>
            <a:ext cx="178307" cy="47372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7" b="0" i="0" spc="0" baseline="0" dirty="0">
                <a:solidFill>
                  <a:srgbClr val="000000"/>
                </a:solidFill>
                <a:latin typeface="Times New Roman"/>
              </a:rPr>
              <a:t>0</a:t>
            </a:r>
          </a:p>
        </p:txBody>
      </p:sp>
      <p:sp>
        <p:nvSpPr>
          <p:cNvPr id="1501" name="Rectangle 1501"/>
          <p:cNvSpPr/>
          <p:nvPr/>
        </p:nvSpPr>
        <p:spPr>
          <a:xfrm>
            <a:off x="5893308" y="3907608"/>
            <a:ext cx="195782" cy="5237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7" b="0" i="0" spc="0" baseline="0" dirty="0">
                <a:solidFill>
                  <a:srgbClr val="000000"/>
                </a:solidFill>
                <a:latin typeface="Symbol"/>
              </a:rPr>
              <a:t></a:t>
            </a:r>
          </a:p>
        </p:txBody>
      </p:sp>
      <p:sp>
        <p:nvSpPr>
          <p:cNvPr id="1502" name="Rectangle 1502"/>
          <p:cNvSpPr/>
          <p:nvPr/>
        </p:nvSpPr>
        <p:spPr>
          <a:xfrm>
            <a:off x="5266956" y="3372684"/>
            <a:ext cx="195782" cy="5237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7" b="0" i="0" spc="0" baseline="0" dirty="0">
                <a:solidFill>
                  <a:srgbClr val="000000"/>
                </a:solidFill>
                <a:latin typeface="Symbol"/>
              </a:rPr>
              <a:t></a:t>
            </a:r>
          </a:p>
        </p:txBody>
      </p:sp>
      <p:sp>
        <p:nvSpPr>
          <p:cNvPr id="1503" name="Rectangle 1503"/>
          <p:cNvSpPr/>
          <p:nvPr/>
        </p:nvSpPr>
        <p:spPr>
          <a:xfrm>
            <a:off x="4483608" y="3686097"/>
            <a:ext cx="257476" cy="47372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7" b="0" i="1" spc="0" baseline="0" dirty="0">
                <a:solidFill>
                  <a:srgbClr val="000000"/>
                </a:solidFill>
                <a:latin typeface="Times New Roman"/>
              </a:rPr>
              <a:t>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25831-97D6-7770-30AE-68D50495B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reeform 111">
            <a:extLst>
              <a:ext uri="{FF2B5EF4-FFF2-40B4-BE49-F238E27FC236}">
                <a16:creationId xmlns:a16="http://schemas.microsoft.com/office/drawing/2014/main" id="{D9337F72-A614-0F81-E469-0A8245900F82}"/>
              </a:ext>
            </a:extLst>
          </p:cNvPr>
          <p:cNvSpPr/>
          <p:nvPr/>
        </p:nvSpPr>
        <p:spPr>
          <a:xfrm rot="5400000">
            <a:off x="3897351" y="-2982951"/>
            <a:ext cx="2263698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2" name="Freeform 112">
            <a:extLst>
              <a:ext uri="{FF2B5EF4-FFF2-40B4-BE49-F238E27FC236}">
                <a16:creationId xmlns:a16="http://schemas.microsoft.com/office/drawing/2014/main" id="{95F1B1DC-3BEE-897F-EFFC-81F338C2480E}"/>
              </a:ext>
            </a:extLst>
          </p:cNvPr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3" name="Picture 113">
            <a:extLst>
              <a:ext uri="{FF2B5EF4-FFF2-40B4-BE49-F238E27FC236}">
                <a16:creationId xmlns:a16="http://schemas.microsoft.com/office/drawing/2014/main" id="{4E59D7BA-85FA-4F15-92FF-144128EC2B5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14" name="Freeform 114">
            <a:extLst>
              <a:ext uri="{FF2B5EF4-FFF2-40B4-BE49-F238E27FC236}">
                <a16:creationId xmlns:a16="http://schemas.microsoft.com/office/drawing/2014/main" id="{34055AAB-3281-8DB0-2433-7DFC0AD5BD15}"/>
              </a:ext>
            </a:extLst>
          </p:cNvPr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5" name="Picture 115">
            <a:extLst>
              <a:ext uri="{FF2B5EF4-FFF2-40B4-BE49-F238E27FC236}">
                <a16:creationId xmlns:a16="http://schemas.microsoft.com/office/drawing/2014/main" id="{292947CB-4F27-98B0-A07A-C07EDF7F933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16" name="Picture 116">
            <a:extLst>
              <a:ext uri="{FF2B5EF4-FFF2-40B4-BE49-F238E27FC236}">
                <a16:creationId xmlns:a16="http://schemas.microsoft.com/office/drawing/2014/main" id="{34B85112-88E6-BC84-DCC7-6A5A717BF19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17" name="Freeform 117">
            <a:extLst>
              <a:ext uri="{FF2B5EF4-FFF2-40B4-BE49-F238E27FC236}">
                <a16:creationId xmlns:a16="http://schemas.microsoft.com/office/drawing/2014/main" id="{E7E42092-C0B3-2A50-DAF3-BDE23D7CB63A}"/>
              </a:ext>
            </a:extLst>
          </p:cNvPr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9" name="Rectangle 119">
            <a:extLst>
              <a:ext uri="{FF2B5EF4-FFF2-40B4-BE49-F238E27FC236}">
                <a16:creationId xmlns:a16="http://schemas.microsoft.com/office/drawing/2014/main" id="{E6B13F1F-27FD-7922-33C7-03C2B623A215}"/>
              </a:ext>
            </a:extLst>
          </p:cNvPr>
          <p:cNvSpPr/>
          <p:nvPr/>
        </p:nvSpPr>
        <p:spPr>
          <a:xfrm>
            <a:off x="1699260" y="1330475"/>
            <a:ext cx="3606757" cy="6766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Interest 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2B5FC-6584-EA01-660D-FBC1A365DFE4}"/>
              </a:ext>
            </a:extLst>
          </p:cNvPr>
          <p:cNvSpPr txBox="1"/>
          <p:nvPr/>
        </p:nvSpPr>
        <p:spPr>
          <a:xfrm>
            <a:off x="1367027" y="2705806"/>
            <a:ext cx="8564844" cy="4028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197" dirty="0">
                <a:solidFill>
                  <a:srgbClr val="000000"/>
                </a:solidFill>
                <a:latin typeface="ArialMT"/>
              </a:rPr>
              <a:t>In computer vision, an interest point, refers to a distinct and identifiable location within an image that is invariant to various transformations such as rotation, scaling, and illumination changes. </a:t>
            </a:r>
          </a:p>
          <a:p>
            <a:pPr marL="457200" lvl="2" indent="-457200" algn="l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endParaRPr lang="en-US" sz="3197" dirty="0">
              <a:solidFill>
                <a:srgbClr val="000000"/>
              </a:solidFill>
              <a:latin typeface="ArialMT"/>
            </a:endParaRPr>
          </a:p>
          <a:p>
            <a:pPr marL="457200" lvl="2" indent="-457200" algn="l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197" dirty="0">
                <a:solidFill>
                  <a:srgbClr val="000000"/>
                </a:solidFill>
                <a:latin typeface="ArialMT"/>
              </a:rPr>
              <a:t>An interest point is also known as a feature point or </a:t>
            </a:r>
            <a:r>
              <a:rPr lang="en-US" sz="3197" dirty="0" err="1">
                <a:solidFill>
                  <a:srgbClr val="000000"/>
                </a:solidFill>
                <a:latin typeface="ArialMT"/>
              </a:rPr>
              <a:t>keypoint</a:t>
            </a:r>
            <a:r>
              <a:rPr lang="en-US" sz="3197" dirty="0">
                <a:solidFill>
                  <a:srgbClr val="000000"/>
                </a:solidFill>
                <a:latin typeface="ArialM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7204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Freeform 1504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05" name="Freeform 1505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06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507" name="Freeform 1507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08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509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510" name="Freeform 1510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11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sp>
        <p:nvSpPr>
          <p:cNvPr id="1512" name="Freeform 1512"/>
          <p:cNvSpPr/>
          <p:nvPr/>
        </p:nvSpPr>
        <p:spPr>
          <a:xfrm rot="5400000">
            <a:off x="4876800" y="2514600"/>
            <a:ext cx="4343400" cy="4343400"/>
          </a:xfrm>
          <a:custGeom>
            <a:avLst/>
            <a:gdLst/>
            <a:ahLst/>
            <a:cxnLst/>
            <a:rect l="0" t="0" r="0" b="0"/>
            <a:pathLst>
              <a:path w="4343400" h="4343400">
                <a:moveTo>
                  <a:pt x="0" y="4343400"/>
                </a:moveTo>
                <a:lnTo>
                  <a:pt x="4343400" y="4343400"/>
                </a:lnTo>
                <a:lnTo>
                  <a:pt x="4343400" y="0"/>
                </a:lnTo>
                <a:lnTo>
                  <a:pt x="0" y="0"/>
                </a:lnTo>
                <a:lnTo>
                  <a:pt x="0" y="4343400"/>
                </a:lnTo>
                <a:close/>
              </a:path>
            </a:pathLst>
          </a:custGeom>
          <a:solidFill>
            <a:srgbClr val="F38F67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13" name="Picture 151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59528" y="2497328"/>
            <a:ext cx="4378706" cy="4378705"/>
          </a:xfrm>
          <a:prstGeom prst="rect">
            <a:avLst/>
          </a:prstGeom>
          <a:noFill/>
        </p:spPr>
      </p:pic>
      <p:sp>
        <p:nvSpPr>
          <p:cNvPr id="1514" name="Freeform 1514"/>
          <p:cNvSpPr/>
          <p:nvPr/>
        </p:nvSpPr>
        <p:spPr>
          <a:xfrm rot="5400000">
            <a:off x="5308474" y="2540126"/>
            <a:ext cx="3937253" cy="3886200"/>
          </a:xfrm>
          <a:custGeom>
            <a:avLst/>
            <a:gdLst/>
            <a:ahLst/>
            <a:cxnLst/>
            <a:rect l="0" t="0" r="0" b="0"/>
            <a:pathLst>
              <a:path w="3937253" h="3886200">
                <a:moveTo>
                  <a:pt x="3048000" y="3886200"/>
                </a:moveTo>
                <a:lnTo>
                  <a:pt x="0" y="2819400"/>
                </a:lnTo>
                <a:lnTo>
                  <a:pt x="0" y="0"/>
                </a:lnTo>
                <a:lnTo>
                  <a:pt x="2971800" y="0"/>
                </a:lnTo>
                <a:lnTo>
                  <a:pt x="3937253" y="3004567"/>
                </a:lnTo>
                <a:lnTo>
                  <a:pt x="3048000" y="3886200"/>
                </a:lnTo>
              </a:path>
            </a:pathLst>
          </a:custGeom>
          <a:solidFill>
            <a:srgbClr val="00E4A8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15" name="Picture 1515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16989" y="2497328"/>
            <a:ext cx="3921244" cy="3972113"/>
          </a:xfrm>
          <a:prstGeom prst="rect">
            <a:avLst/>
          </a:prstGeom>
          <a:noFill/>
        </p:spPr>
      </p:pic>
      <p:sp>
        <p:nvSpPr>
          <p:cNvPr id="1516" name="Freeform 1516"/>
          <p:cNvSpPr/>
          <p:nvPr/>
        </p:nvSpPr>
        <p:spPr>
          <a:xfrm rot="5400000">
            <a:off x="4875276" y="5106924"/>
            <a:ext cx="1752600" cy="1749551"/>
          </a:xfrm>
          <a:custGeom>
            <a:avLst/>
            <a:gdLst/>
            <a:ahLst/>
            <a:cxnLst/>
            <a:rect l="0" t="0" r="0" b="0"/>
            <a:pathLst>
              <a:path w="1752600" h="1749551">
                <a:moveTo>
                  <a:pt x="1752600" y="1749551"/>
                </a:moveTo>
                <a:lnTo>
                  <a:pt x="0" y="1749551"/>
                </a:lnTo>
                <a:lnTo>
                  <a:pt x="1752600" y="0"/>
                </a:lnTo>
              </a:path>
            </a:pathLst>
          </a:custGeom>
          <a:solidFill>
            <a:srgbClr val="B2B2B2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17" name="Picture 1517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59528" y="5081270"/>
            <a:ext cx="1790954" cy="1794764"/>
          </a:xfrm>
          <a:prstGeom prst="rect">
            <a:avLst/>
          </a:prstGeom>
          <a:noFill/>
        </p:spPr>
      </p:pic>
      <p:sp>
        <p:nvSpPr>
          <p:cNvPr id="1518" name="Rectangle 1518"/>
          <p:cNvSpPr/>
          <p:nvPr/>
        </p:nvSpPr>
        <p:spPr>
          <a:xfrm>
            <a:off x="1709166" y="826793"/>
            <a:ext cx="5994818" cy="14185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Mathematics of Harris </a:t>
            </a:r>
          </a:p>
          <a:p>
            <a:pPr marL="0">
              <a:lnSpc>
                <a:spcPts val="5279"/>
              </a:lnSpc>
            </a:pPr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Detector</a:t>
            </a:r>
          </a:p>
        </p:txBody>
      </p:sp>
      <p:sp>
        <p:nvSpPr>
          <p:cNvPr id="1519" name="Rectangle 1519"/>
          <p:cNvSpPr/>
          <p:nvPr/>
        </p:nvSpPr>
        <p:spPr>
          <a:xfrm>
            <a:off x="8856726" y="6689659"/>
            <a:ext cx="269367" cy="5003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2427" b="0" i="0" spc="0" baseline="-37078" dirty="0">
                <a:solidFill>
                  <a:srgbClr val="000000"/>
                </a:solidFill>
                <a:latin typeface="Times New Roman"/>
              </a:rPr>
              <a:t>1</a:t>
            </a:r>
          </a:p>
        </p:txBody>
      </p:sp>
      <p:sp>
        <p:nvSpPr>
          <p:cNvPr id="1520" name="Rectangle 1520"/>
          <p:cNvSpPr/>
          <p:nvPr/>
        </p:nvSpPr>
        <p:spPr>
          <a:xfrm>
            <a:off x="4360926" y="2555810"/>
            <a:ext cx="3477432" cy="5930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359914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2427" b="0" i="0" spc="0" baseline="-37078" dirty="0">
                <a:solidFill>
                  <a:srgbClr val="000000"/>
                </a:solidFill>
                <a:latin typeface="Times New Roman"/>
              </a:rPr>
              <a:t>2	</a:t>
            </a:r>
            <a:r>
              <a:rPr lang="en-US" sz="3636" b="0" i="0" spc="0" baseline="-47999" dirty="0">
                <a:solidFill>
                  <a:srgbClr val="0033CC"/>
                </a:solidFill>
                <a:latin typeface="Times New Roman"/>
              </a:rPr>
              <a:t>“Corner”</a:t>
            </a:r>
          </a:p>
        </p:txBody>
      </p:sp>
      <p:sp>
        <p:nvSpPr>
          <p:cNvPr id="1521" name="Rectangle 1521"/>
          <p:cNvSpPr/>
          <p:nvPr/>
        </p:nvSpPr>
        <p:spPr>
          <a:xfrm>
            <a:off x="8092440" y="5868193"/>
            <a:ext cx="974323" cy="4048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33CC"/>
                </a:solidFill>
                <a:latin typeface="Times New Roman"/>
              </a:rPr>
              <a:t>“Edge” </a:t>
            </a:r>
          </a:p>
        </p:txBody>
      </p:sp>
      <p:sp>
        <p:nvSpPr>
          <p:cNvPr id="1522" name="Rectangle 1522"/>
          <p:cNvSpPr/>
          <p:nvPr/>
        </p:nvSpPr>
        <p:spPr>
          <a:xfrm>
            <a:off x="5044440" y="2667793"/>
            <a:ext cx="974323" cy="4048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33CC"/>
                </a:solidFill>
                <a:latin typeface="Times New Roman"/>
              </a:rPr>
              <a:t>“Edge” </a:t>
            </a:r>
          </a:p>
        </p:txBody>
      </p:sp>
      <p:sp>
        <p:nvSpPr>
          <p:cNvPr id="1523" name="Rectangle 1523"/>
          <p:cNvSpPr/>
          <p:nvPr/>
        </p:nvSpPr>
        <p:spPr>
          <a:xfrm>
            <a:off x="4961382" y="5868193"/>
            <a:ext cx="745083" cy="4048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33CC"/>
                </a:solidFill>
                <a:latin typeface="Times New Roman"/>
              </a:rPr>
              <a:t>“Flat”</a:t>
            </a:r>
          </a:p>
        </p:txBody>
      </p:sp>
      <p:sp>
        <p:nvSpPr>
          <p:cNvPr id="1524" name="Rectangle 1524"/>
          <p:cNvSpPr/>
          <p:nvPr/>
        </p:nvSpPr>
        <p:spPr>
          <a:xfrm>
            <a:off x="1310639" y="3048793"/>
            <a:ext cx="2517251" cy="7706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600" baseline="0" dirty="0">
                <a:solidFill>
                  <a:srgbClr val="000000"/>
                </a:solidFill>
                <a:latin typeface="Times New Roman"/>
              </a:rPr>
              <a:t>•</a:t>
            </a:r>
            <a:r>
              <a:rPr lang="en-US" sz="2400" b="0" i="1" spc="597" baseline="0" dirty="0">
                <a:solidFill>
                  <a:srgbClr val="000000"/>
                </a:solidFill>
                <a:latin typeface="Times New Roman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depends only on </a:t>
            </a:r>
          </a:p>
          <a:p>
            <a:pPr marL="0">
              <a:lnSpc>
                <a:spcPts val="2879"/>
              </a:lnSpc>
            </a:pP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eigenvalues</a:t>
            </a:r>
            <a:r>
              <a:rPr lang="en-US" sz="2400" b="0" i="0" spc="-18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of M</a:t>
            </a:r>
          </a:p>
        </p:txBody>
      </p:sp>
      <p:sp>
        <p:nvSpPr>
          <p:cNvPr id="1525" name="Rectangle 1525"/>
          <p:cNvSpPr/>
          <p:nvPr/>
        </p:nvSpPr>
        <p:spPr>
          <a:xfrm>
            <a:off x="1310639" y="3963193"/>
            <a:ext cx="3128284" cy="22336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600" baseline="0" dirty="0">
                <a:solidFill>
                  <a:srgbClr val="000000"/>
                </a:solidFill>
                <a:latin typeface="Times New Roman"/>
              </a:rPr>
              <a:t>•</a:t>
            </a:r>
            <a:r>
              <a:rPr lang="en-US" sz="2400" b="0" i="1" spc="597" baseline="0" dirty="0">
                <a:solidFill>
                  <a:srgbClr val="000000"/>
                </a:solidFill>
                <a:latin typeface="Times New Roman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is la</a:t>
            </a:r>
            <a:r>
              <a:rPr lang="en-US" sz="2400" b="0" i="0" spc="-44" baseline="0" dirty="0">
                <a:solidFill>
                  <a:srgbClr val="000000"/>
                </a:solidFill>
                <a:latin typeface="Times New Roman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ge for a </a:t>
            </a:r>
            <a:r>
              <a:rPr lang="en-US" sz="2400" b="0" i="0" spc="0" baseline="0" dirty="0">
                <a:solidFill>
                  <a:srgbClr val="0033CC"/>
                </a:solidFill>
                <a:latin typeface="Times New Roman"/>
              </a:rPr>
              <a:t>corner</a:t>
            </a:r>
          </a:p>
          <a:p>
            <a:pPr marL="0">
              <a:lnSpc>
                <a:spcPts val="4319"/>
              </a:lnSpc>
            </a:pPr>
            <a:r>
              <a:rPr lang="en-US" sz="2400" b="0" i="0" spc="600" baseline="0" dirty="0">
                <a:solidFill>
                  <a:srgbClr val="000000"/>
                </a:solidFill>
                <a:latin typeface="Times New Roman"/>
              </a:rPr>
              <a:t>•</a:t>
            </a:r>
            <a:r>
              <a:rPr lang="en-US" sz="2400" b="0" i="1" spc="597" baseline="0" dirty="0">
                <a:solidFill>
                  <a:srgbClr val="000000"/>
                </a:solidFill>
                <a:latin typeface="Times New Roman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is negative with la</a:t>
            </a:r>
            <a:r>
              <a:rPr lang="en-US" sz="2400" b="0" i="0" spc="-44" baseline="0" dirty="0">
                <a:solidFill>
                  <a:srgbClr val="000000"/>
                </a:solidFill>
                <a:latin typeface="Times New Roman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ge </a:t>
            </a:r>
          </a:p>
          <a:p>
            <a:pPr marL="0">
              <a:lnSpc>
                <a:spcPts val="2880"/>
              </a:lnSpc>
            </a:pP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magnitude</a:t>
            </a:r>
            <a:r>
              <a:rPr lang="en-US" sz="2400" b="0" i="0" spc="-18" baseline="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for an </a:t>
            </a:r>
            <a:r>
              <a:rPr lang="en-US" sz="2400" b="0" i="0" spc="0" baseline="0" dirty="0">
                <a:solidFill>
                  <a:srgbClr val="0033CC"/>
                </a:solidFill>
                <a:latin typeface="Times New Roman"/>
              </a:rPr>
              <a:t>edge</a:t>
            </a:r>
          </a:p>
          <a:p>
            <a:pPr marL="0">
              <a:lnSpc>
                <a:spcPts val="4319"/>
              </a:lnSpc>
            </a:pPr>
            <a:r>
              <a:rPr lang="en-US" sz="2400" b="0" i="0" spc="599" baseline="0" dirty="0">
                <a:solidFill>
                  <a:srgbClr val="000000"/>
                </a:solidFill>
                <a:latin typeface="Times New Roman"/>
              </a:rPr>
              <a:t>•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|</a:t>
            </a:r>
            <a:r>
              <a:rPr lang="en-US" sz="2400" b="0" i="1" spc="0" baseline="0" dirty="0">
                <a:solidFill>
                  <a:srgbClr val="000000"/>
                </a:solidFill>
                <a:latin typeface="Times New Roman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| is small for a </a:t>
            </a:r>
            <a:r>
              <a:rPr lang="en-US" sz="2400" b="0" i="0" spc="0" baseline="0" dirty="0">
                <a:solidFill>
                  <a:srgbClr val="0033CC"/>
                </a:solidFill>
                <a:latin typeface="Times New Roman"/>
              </a:rPr>
              <a:t>flat</a:t>
            </a:r>
          </a:p>
          <a:p>
            <a:pPr marL="0">
              <a:lnSpc>
                <a:spcPts val="2880"/>
              </a:lnSpc>
            </a:pP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region</a:t>
            </a:r>
          </a:p>
        </p:txBody>
      </p:sp>
      <p:sp>
        <p:nvSpPr>
          <p:cNvPr id="1526" name="Rectangle 1526"/>
          <p:cNvSpPr/>
          <p:nvPr/>
        </p:nvSpPr>
        <p:spPr>
          <a:xfrm>
            <a:off x="6959345" y="4039393"/>
            <a:ext cx="662178" cy="4048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1" spc="597" baseline="0" dirty="0">
                <a:solidFill>
                  <a:srgbClr val="000000"/>
                </a:solidFill>
                <a:latin typeface="Times New Roman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&gt; 0</a:t>
            </a:r>
          </a:p>
        </p:txBody>
      </p:sp>
      <p:sp>
        <p:nvSpPr>
          <p:cNvPr id="1527" name="Rectangle 1527"/>
          <p:cNvSpPr/>
          <p:nvPr/>
        </p:nvSpPr>
        <p:spPr>
          <a:xfrm>
            <a:off x="5121402" y="3124993"/>
            <a:ext cx="662177" cy="4048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1" spc="597" baseline="0" dirty="0">
                <a:solidFill>
                  <a:srgbClr val="000000"/>
                </a:solidFill>
                <a:latin typeface="Times New Roman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&lt; 0</a:t>
            </a:r>
          </a:p>
        </p:txBody>
      </p:sp>
      <p:sp>
        <p:nvSpPr>
          <p:cNvPr id="1528" name="Rectangle 1528"/>
          <p:cNvSpPr/>
          <p:nvPr/>
        </p:nvSpPr>
        <p:spPr>
          <a:xfrm>
            <a:off x="4990338" y="6325393"/>
            <a:ext cx="3917442" cy="4048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255264" algn="l"/>
              </a:tabLst>
            </a:pPr>
            <a:r>
              <a:rPr lang="en-US" sz="2400" b="0" i="1" spc="0" baseline="0" dirty="0">
                <a:solidFill>
                  <a:srgbClr val="000000"/>
                </a:solidFill>
                <a:latin typeface="Times New Roman"/>
              </a:rPr>
              <a:t>|R</a:t>
            </a:r>
            <a:r>
              <a:rPr lang="en-US" sz="2400" b="0" i="1" spc="605" baseline="0" dirty="0">
                <a:solidFill>
                  <a:srgbClr val="000000"/>
                </a:solidFill>
                <a:latin typeface="Times New Roman"/>
              </a:rPr>
              <a:t>|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small	</a:t>
            </a:r>
            <a:r>
              <a:rPr lang="en-US" sz="2400" b="0" i="1" spc="597" baseline="0" dirty="0">
                <a:solidFill>
                  <a:srgbClr val="000000"/>
                </a:solidFill>
                <a:latin typeface="Times New Roman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Times New Roman"/>
              </a:rPr>
              <a:t>&lt; 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Freeform 1529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30" name="Freeform 1530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31" name="Picture 153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532" name="Freeform 1532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33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534" name="Picture 153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535" name="Freeform 1535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36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pic>
        <p:nvPicPr>
          <p:cNvPr id="1537" name="Picture 1537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78151" y="2555749"/>
            <a:ext cx="6102096" cy="45811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Freeform 1538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39" name="Freeform 1539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40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541" name="Freeform 1541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42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543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544" name="Freeform 1544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45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pic>
        <p:nvPicPr>
          <p:cNvPr id="1546" name="Picture 154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2590800"/>
            <a:ext cx="6096000" cy="4572000"/>
          </a:xfrm>
          <a:prstGeom prst="rect">
            <a:avLst/>
          </a:prstGeom>
          <a:noFill/>
        </p:spPr>
      </p:pic>
      <p:sp>
        <p:nvSpPr>
          <p:cNvPr id="1547" name="Rectangle 1547"/>
          <p:cNvSpPr/>
          <p:nvPr/>
        </p:nvSpPr>
        <p:spPr>
          <a:xfrm>
            <a:off x="2910839" y="1570879"/>
            <a:ext cx="3550188" cy="4411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0000"/>
                </a:solidFill>
                <a:latin typeface="Tahoma"/>
              </a:rPr>
              <a:t>Compute</a:t>
            </a:r>
            <a:r>
              <a:rPr lang="en-US" sz="2400" b="0" i="0" spc="-13" baseline="0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2400" b="0" i="0" spc="0" baseline="0" dirty="0">
                <a:solidFill>
                  <a:srgbClr val="000000"/>
                </a:solidFill>
                <a:latin typeface="Tahoma"/>
              </a:rPr>
              <a:t>corner</a:t>
            </a:r>
            <a:r>
              <a:rPr lang="en-US" sz="2400" b="0" i="0" spc="-13" baseline="0" dirty="0">
                <a:solidFill>
                  <a:srgbClr val="000000"/>
                </a:solidFill>
                <a:latin typeface="Tahoma"/>
              </a:rPr>
              <a:t> r</a:t>
            </a:r>
            <a:r>
              <a:rPr lang="en-US" sz="2400" b="0" i="0" spc="0" baseline="0" dirty="0">
                <a:solidFill>
                  <a:srgbClr val="000000"/>
                </a:solidFill>
                <a:latin typeface="Tahoma"/>
              </a:rPr>
              <a:t>esponse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Freeform 1548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49" name="Freeform 1549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50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551" name="Freeform 1551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52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553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554" name="Freeform 1554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55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pic>
        <p:nvPicPr>
          <p:cNvPr id="1556" name="Picture 155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2715007"/>
            <a:ext cx="6096000" cy="4572000"/>
          </a:xfrm>
          <a:prstGeom prst="rect">
            <a:avLst/>
          </a:prstGeom>
          <a:noFill/>
        </p:spPr>
      </p:pic>
      <p:sp>
        <p:nvSpPr>
          <p:cNvPr id="1557" name="Rectangle 1557"/>
          <p:cNvSpPr/>
          <p:nvPr/>
        </p:nvSpPr>
        <p:spPr>
          <a:xfrm>
            <a:off x="1463039" y="1451122"/>
            <a:ext cx="7404146" cy="5149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FFFFFF"/>
                </a:solidFill>
                <a:latin typeface="Tahoma"/>
              </a:rPr>
              <a:t>Find points with la</a:t>
            </a:r>
            <a:r>
              <a:rPr lang="en-US" sz="2400" b="0" i="0" spc="-13" baseline="0" dirty="0">
                <a:solidFill>
                  <a:srgbClr val="FFFFFF"/>
                </a:solidFill>
                <a:latin typeface="Tahoma"/>
              </a:rPr>
              <a:t>r</a:t>
            </a:r>
            <a:r>
              <a:rPr lang="en-US" sz="2400" b="0" i="0" spc="0" baseline="0" dirty="0">
                <a:solidFill>
                  <a:srgbClr val="FFFFFF"/>
                </a:solidFill>
                <a:latin typeface="Tahoma"/>
              </a:rPr>
              <a:t>ge corner </a:t>
            </a:r>
            <a:r>
              <a:rPr lang="en-US" sz="2400" b="0" i="0" spc="-13" baseline="0" dirty="0">
                <a:solidFill>
                  <a:srgbClr val="FFFFFF"/>
                </a:solidFill>
                <a:latin typeface="Tahoma"/>
              </a:rPr>
              <a:t>r</a:t>
            </a:r>
            <a:r>
              <a:rPr lang="en-US" sz="2400" b="0" i="0" spc="0" baseline="0" dirty="0">
                <a:solidFill>
                  <a:srgbClr val="FFFFFF"/>
                </a:solidFill>
                <a:latin typeface="Tahoma"/>
              </a:rPr>
              <a:t>esponse: </a:t>
            </a:r>
            <a:r>
              <a:rPr lang="en-US" sz="2802" b="0" i="0" spc="0" baseline="0" dirty="0">
                <a:solidFill>
                  <a:srgbClr val="FFFFFF"/>
                </a:solidFill>
                <a:latin typeface="Tahoma"/>
              </a:rPr>
              <a:t>R&gt; threshold</a:t>
            </a:r>
          </a:p>
        </p:txBody>
      </p:sp>
      <p:sp>
        <p:nvSpPr>
          <p:cNvPr id="1558" name="Rectangle 1558"/>
          <p:cNvSpPr/>
          <p:nvPr/>
        </p:nvSpPr>
        <p:spPr>
          <a:xfrm>
            <a:off x="1386839" y="1189757"/>
            <a:ext cx="7404146" cy="5149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0000"/>
                </a:solidFill>
                <a:latin typeface="Tahoma"/>
              </a:rPr>
              <a:t>Find points with la</a:t>
            </a:r>
            <a:r>
              <a:rPr lang="en-US" sz="2400" b="0" i="0" spc="-13" baseline="0" dirty="0">
                <a:solidFill>
                  <a:srgbClr val="000000"/>
                </a:solidFill>
                <a:latin typeface="Tahoma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Tahoma"/>
              </a:rPr>
              <a:t>ge corner </a:t>
            </a:r>
            <a:r>
              <a:rPr lang="en-US" sz="2400" b="0" i="0" spc="-13" baseline="0" dirty="0">
                <a:solidFill>
                  <a:srgbClr val="000000"/>
                </a:solidFill>
                <a:latin typeface="Tahoma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Tahoma"/>
              </a:rPr>
              <a:t>esponse: </a:t>
            </a:r>
            <a:r>
              <a:rPr lang="en-US" sz="2802" b="0" i="0" spc="0" baseline="0" dirty="0">
                <a:solidFill>
                  <a:srgbClr val="000000"/>
                </a:solidFill>
                <a:latin typeface="Tahoma"/>
              </a:rPr>
              <a:t>R&gt; threshold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Freeform 1559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60" name="Freeform 1560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61" name="Picture 153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562" name="Freeform 1562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63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564" name="Picture 153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565" name="Freeform 1565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66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pic>
        <p:nvPicPr>
          <p:cNvPr id="1567" name="Picture 1567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74800" y="2497328"/>
            <a:ext cx="6140195" cy="4601972"/>
          </a:xfrm>
          <a:prstGeom prst="rect">
            <a:avLst/>
          </a:prstGeom>
          <a:noFill/>
        </p:spPr>
      </p:pic>
      <p:sp>
        <p:nvSpPr>
          <p:cNvPr id="1568" name="Rectangle 1568"/>
          <p:cNvSpPr/>
          <p:nvPr/>
        </p:nvSpPr>
        <p:spPr>
          <a:xfrm>
            <a:off x="1387602" y="1189757"/>
            <a:ext cx="5580131" cy="5149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-262" baseline="0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2400" b="0" i="0" spc="0" baseline="0" dirty="0">
                <a:solidFill>
                  <a:srgbClr val="000000"/>
                </a:solidFill>
                <a:latin typeface="Tahoma"/>
              </a:rPr>
              <a:t>a</a:t>
            </a:r>
            <a:r>
              <a:rPr lang="en-US" sz="2400" b="0" i="0" spc="-26" baseline="0" dirty="0">
                <a:solidFill>
                  <a:srgbClr val="000000"/>
                </a:solidFill>
                <a:latin typeface="Tahoma"/>
              </a:rPr>
              <a:t>k</a:t>
            </a:r>
            <a:r>
              <a:rPr lang="en-US" sz="2400" b="0" i="0" spc="0" baseline="0" dirty="0">
                <a:solidFill>
                  <a:srgbClr val="000000"/>
                </a:solidFill>
                <a:latin typeface="Tahoma"/>
              </a:rPr>
              <a:t>e only the points of local maxima of</a:t>
            </a:r>
            <a:r>
              <a:rPr lang="en-US" sz="2400" b="0" i="0" spc="-25" baseline="0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2802" b="0" i="0" spc="-25" baseline="0" dirty="0">
                <a:solidFill>
                  <a:srgbClr val="000000"/>
                </a:solidFill>
                <a:latin typeface="Tahoma"/>
              </a:rPr>
              <a:t>R</a:t>
            </a:r>
          </a:p>
        </p:txBody>
      </p:sp>
      <p:sp>
        <p:nvSpPr>
          <p:cNvPr id="1569" name="Rectangle 1569"/>
          <p:cNvSpPr/>
          <p:nvPr/>
        </p:nvSpPr>
        <p:spPr>
          <a:xfrm>
            <a:off x="7864602" y="2757404"/>
            <a:ext cx="1593021" cy="60514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If pi</a:t>
            </a:r>
            <a:r>
              <a:rPr lang="en-US" sz="1800" b="0" i="0" spc="-22" baseline="0" dirty="0">
                <a:solidFill>
                  <a:srgbClr val="000000"/>
                </a:solidFill>
                <a:latin typeface="Tahoma"/>
              </a:rPr>
              <a:t>x</a:t>
            </a:r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el </a:t>
            </a:r>
            <a:r>
              <a:rPr lang="en-US" sz="1800" b="0" i="0" spc="-39" baseline="0" dirty="0">
                <a:solidFill>
                  <a:srgbClr val="000000"/>
                </a:solidFill>
                <a:latin typeface="Tahoma"/>
              </a:rPr>
              <a:t>v</a:t>
            </a:r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alue is </a:t>
            </a:r>
          </a:p>
          <a:p>
            <a:pPr marL="0">
              <a:lnSpc>
                <a:spcPts val="2160"/>
              </a:lnSpc>
            </a:pPr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g</a:t>
            </a:r>
            <a:r>
              <a:rPr lang="en-US" sz="1800" b="0" i="0" spc="-13" baseline="0" dirty="0">
                <a:solidFill>
                  <a:srgbClr val="000000"/>
                </a:solidFill>
                <a:latin typeface="Tahoma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eater than </a:t>
            </a:r>
          </a:p>
        </p:txBody>
      </p:sp>
      <p:sp>
        <p:nvSpPr>
          <p:cNvPr id="1570" name="Rectangle 1570"/>
          <p:cNvSpPr/>
          <p:nvPr/>
        </p:nvSpPr>
        <p:spPr>
          <a:xfrm>
            <a:off x="7864602" y="3306044"/>
            <a:ext cx="1665968" cy="8794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its</a:t>
            </a:r>
            <a:r>
              <a:rPr lang="en-US" sz="1800" b="0" i="0" spc="-11" baseline="0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neighbors </a:t>
            </a:r>
          </a:p>
          <a:p>
            <a:pPr marL="0">
              <a:lnSpc>
                <a:spcPts val="2160"/>
              </a:lnSpc>
            </a:pPr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then it is a local </a:t>
            </a:r>
          </a:p>
          <a:p>
            <a:pPr marL="0">
              <a:lnSpc>
                <a:spcPts val="2160"/>
              </a:lnSpc>
            </a:pPr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maxima.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Freeform 1571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72" name="Freeform 1572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573" name="Picture 153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574" name="Freeform 1574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575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576" name="Picture 153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577" name="Freeform 1577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578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pic>
        <p:nvPicPr>
          <p:cNvPr id="1579" name="Picture 1579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961" y="2584704"/>
            <a:ext cx="6106667" cy="45811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Freeform 1580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81" name="Freeform 1581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582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583" name="Freeform 1583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584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585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586" name="Freeform 1586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587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sp>
        <p:nvSpPr>
          <p:cNvPr id="1588" name="Freeform 1588"/>
          <p:cNvSpPr/>
          <p:nvPr/>
        </p:nvSpPr>
        <p:spPr>
          <a:xfrm rot="5400000">
            <a:off x="3020186" y="4598290"/>
            <a:ext cx="0" cy="1311402"/>
          </a:xfrm>
          <a:custGeom>
            <a:avLst/>
            <a:gdLst/>
            <a:ahLst/>
            <a:cxnLst/>
            <a:rect l="0" t="0" r="0" b="0"/>
            <a:pathLst>
              <a:path h="1311402">
                <a:moveTo>
                  <a:pt x="0" y="1311402"/>
                </a:moveTo>
                <a:lnTo>
                  <a:pt x="0" y="0"/>
                </a:lnTo>
              </a:path>
            </a:pathLst>
          </a:custGeom>
          <a:noFill/>
          <a:ln w="14884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89" name="Freeform 1589"/>
          <p:cNvSpPr/>
          <p:nvPr/>
        </p:nvSpPr>
        <p:spPr>
          <a:xfrm rot="5400000">
            <a:off x="4556379" y="4761358"/>
            <a:ext cx="0" cy="985266"/>
          </a:xfrm>
          <a:custGeom>
            <a:avLst/>
            <a:gdLst/>
            <a:ahLst/>
            <a:cxnLst/>
            <a:rect l="0" t="0" r="0" b="0"/>
            <a:pathLst>
              <a:path h="985266">
                <a:moveTo>
                  <a:pt x="0" y="985266"/>
                </a:moveTo>
                <a:lnTo>
                  <a:pt x="0" y="0"/>
                </a:lnTo>
              </a:path>
            </a:pathLst>
          </a:custGeom>
          <a:noFill/>
          <a:ln w="14884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90" name="Rectangle 1590"/>
          <p:cNvSpPr/>
          <p:nvPr/>
        </p:nvSpPr>
        <p:spPr>
          <a:xfrm>
            <a:off x="1158239" y="928139"/>
            <a:ext cx="6306207" cy="14185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Other Version of Harris </a:t>
            </a:r>
          </a:p>
          <a:p>
            <a:pPr marL="0">
              <a:lnSpc>
                <a:spcPts val="5279"/>
              </a:lnSpc>
            </a:pPr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Detectors</a:t>
            </a:r>
          </a:p>
        </p:txBody>
      </p:sp>
      <p:sp>
        <p:nvSpPr>
          <p:cNvPr id="1591" name="Rectangle 1591"/>
          <p:cNvSpPr/>
          <p:nvPr/>
        </p:nvSpPr>
        <p:spPr>
          <a:xfrm>
            <a:off x="1890525" y="3092645"/>
            <a:ext cx="2049260" cy="70243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400" b="0" i="1" spc="844" baseline="0" dirty="0">
                <a:solidFill>
                  <a:srgbClr val="000000"/>
                </a:solidFill>
                <a:latin typeface="Times New Roman"/>
              </a:rPr>
              <a:t>R</a:t>
            </a:r>
            <a:r>
              <a:rPr lang="en-US" sz="3400" b="0" i="0" spc="736" baseline="0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3400" b="0" i="0" spc="-224" baseline="0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3004" b="0" i="0" spc="760" baseline="-42946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3400" b="0" i="0" spc="310" baseline="0" dirty="0">
                <a:solidFill>
                  <a:srgbClr val="000000"/>
                </a:solidFill>
                <a:latin typeface="Symbol"/>
              </a:rPr>
              <a:t></a:t>
            </a:r>
            <a:r>
              <a:rPr lang="en-US" sz="3400" b="0" i="0" spc="0" baseline="0" dirty="0">
                <a:solidFill>
                  <a:srgbClr val="000000"/>
                </a:solidFill>
                <a:latin typeface="Symbol"/>
              </a:rPr>
              <a:t></a:t>
            </a:r>
            <a:r>
              <a:rPr lang="en-US" sz="3004" b="0" i="0" spc="0" baseline="-42946" dirty="0">
                <a:solidFill>
                  <a:srgbClr val="000000"/>
                </a:solidFill>
                <a:latin typeface="Times New Roman"/>
              </a:rPr>
              <a:t>2</a:t>
            </a:r>
          </a:p>
        </p:txBody>
      </p:sp>
      <p:sp>
        <p:nvSpPr>
          <p:cNvPr id="1592" name="Rectangle 1592"/>
          <p:cNvSpPr/>
          <p:nvPr/>
        </p:nvSpPr>
        <p:spPr>
          <a:xfrm>
            <a:off x="4253482" y="5478912"/>
            <a:ext cx="746009" cy="2773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41605" algn="l"/>
                <a:tab pos="641605" algn="l"/>
              </a:tabLst>
            </a:pPr>
            <a:r>
              <a:rPr lang="en-US" sz="1644" b="0" i="0" spc="0" baseline="0" dirty="0">
                <a:solidFill>
                  <a:srgbClr val="000000"/>
                </a:solidFill>
                <a:latin typeface="Times New Roman"/>
              </a:rPr>
              <a:t>1	2	</a:t>
            </a:r>
          </a:p>
        </p:txBody>
      </p:sp>
      <p:sp>
        <p:nvSpPr>
          <p:cNvPr id="1593" name="Rectangle 1593"/>
          <p:cNvSpPr/>
          <p:nvPr/>
        </p:nvSpPr>
        <p:spPr>
          <a:xfrm>
            <a:off x="4431805" y="4977522"/>
            <a:ext cx="390909" cy="2773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6505" algn="l"/>
                <a:tab pos="286505" algn="l"/>
              </a:tabLst>
            </a:pPr>
            <a:r>
              <a:rPr lang="en-US" sz="1644" b="0" i="0" spc="0" baseline="0" dirty="0">
                <a:solidFill>
                  <a:srgbClr val="000000"/>
                </a:solidFill>
                <a:latin typeface="Times New Roman"/>
              </a:rPr>
              <a:t>1	2	</a:t>
            </a:r>
          </a:p>
        </p:txBody>
      </p:sp>
      <p:sp>
        <p:nvSpPr>
          <p:cNvPr id="1594" name="Rectangle 1594"/>
          <p:cNvSpPr/>
          <p:nvPr/>
        </p:nvSpPr>
        <p:spPr>
          <a:xfrm>
            <a:off x="3120382" y="5223082"/>
            <a:ext cx="537546" cy="4755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18346" algn="l"/>
                <a:tab pos="418346" algn="l"/>
              </a:tabLst>
            </a:pPr>
            <a:r>
              <a:rPr lang="en-US" sz="2818" b="0" i="0" spc="0" baseline="0" dirty="0">
                <a:solidFill>
                  <a:srgbClr val="000000"/>
                </a:solidFill>
                <a:latin typeface="Times New Roman"/>
              </a:rPr>
              <a:t>(	)	</a:t>
            </a:r>
          </a:p>
        </p:txBody>
      </p:sp>
      <p:sp>
        <p:nvSpPr>
          <p:cNvPr id="1595" name="Rectangle 1595"/>
          <p:cNvSpPr/>
          <p:nvPr/>
        </p:nvSpPr>
        <p:spPr>
          <a:xfrm>
            <a:off x="2532113" y="4721689"/>
            <a:ext cx="975686" cy="4755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856486" algn="l"/>
                <a:tab pos="856486" algn="l"/>
              </a:tabLst>
            </a:pPr>
            <a:r>
              <a:rPr lang="en-US" sz="2818" b="0" i="0" spc="0" baseline="0" dirty="0">
                <a:solidFill>
                  <a:srgbClr val="000000"/>
                </a:solidFill>
                <a:latin typeface="Times New Roman"/>
              </a:rPr>
              <a:t>det(	)	</a:t>
            </a:r>
          </a:p>
        </p:txBody>
      </p:sp>
      <p:sp>
        <p:nvSpPr>
          <p:cNvPr id="1596" name="Rectangle 1596"/>
          <p:cNvSpPr/>
          <p:nvPr/>
        </p:nvSpPr>
        <p:spPr>
          <a:xfrm>
            <a:off x="4080512" y="5173898"/>
            <a:ext cx="819832" cy="5257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23313" algn="l"/>
                <a:tab pos="623313" algn="l"/>
              </a:tabLst>
            </a:pPr>
            <a:r>
              <a:rPr lang="en-US" sz="2818" b="0" i="0" spc="0" baseline="0" dirty="0">
                <a:solidFill>
                  <a:srgbClr val="000000"/>
                </a:solidFill>
                <a:latin typeface="Symbol"/>
              </a:rPr>
              <a:t>		</a:t>
            </a:r>
          </a:p>
        </p:txBody>
      </p:sp>
      <p:sp>
        <p:nvSpPr>
          <p:cNvPr id="1597" name="Rectangle 1597"/>
          <p:cNvSpPr/>
          <p:nvPr/>
        </p:nvSpPr>
        <p:spPr>
          <a:xfrm>
            <a:off x="4258817" y="4672502"/>
            <a:ext cx="464743" cy="5257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18" b="0" i="0" spc="564" baseline="0" dirty="0">
                <a:solidFill>
                  <a:srgbClr val="000000"/>
                </a:solidFill>
                <a:latin typeface="Symbol"/>
              </a:rPr>
              <a:t></a:t>
            </a:r>
          </a:p>
        </p:txBody>
      </p:sp>
      <p:sp>
        <p:nvSpPr>
          <p:cNvPr id="1598" name="Rectangle 1598"/>
          <p:cNvSpPr/>
          <p:nvPr/>
        </p:nvSpPr>
        <p:spPr>
          <a:xfrm>
            <a:off x="2074150" y="5173898"/>
            <a:ext cx="2563304" cy="5257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699264" algn="l"/>
                <a:tab pos="2366784" algn="l"/>
                <a:tab pos="2366784" algn="l"/>
              </a:tabLst>
            </a:pPr>
            <a:r>
              <a:rPr lang="en-US" sz="4269" b="0" i="0" spc="870" baseline="77489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2818" b="0" i="1" spc="0" baseline="0" dirty="0">
                <a:solidFill>
                  <a:srgbClr val="000000"/>
                </a:solidFill>
                <a:latin typeface="Times New Roman"/>
              </a:rPr>
              <a:t>trac</a:t>
            </a:r>
            <a:r>
              <a:rPr lang="en-US" sz="2818" b="0" i="1" spc="1167" baseline="0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818" b="0" i="1" spc="0" baseline="0" dirty="0">
                <a:solidFill>
                  <a:srgbClr val="000000"/>
                </a:solidFill>
                <a:latin typeface="Times New Roman"/>
              </a:rPr>
              <a:t>D	</a:t>
            </a:r>
            <a:r>
              <a:rPr lang="en-US" sz="4269" b="0" i="0" spc="0" baseline="77489" dirty="0">
                <a:solidFill>
                  <a:srgbClr val="000000"/>
                </a:solidFill>
                <a:latin typeface="Symbol"/>
              </a:rPr>
              <a:t>	</a:t>
            </a:r>
            <a:r>
              <a:rPr lang="en-US" sz="2818" b="0" i="0" spc="0" baseline="0" dirty="0">
                <a:solidFill>
                  <a:srgbClr val="000000"/>
                </a:solidFill>
                <a:latin typeface="Symbol"/>
              </a:rPr>
              <a:t>	</a:t>
            </a:r>
          </a:p>
        </p:txBody>
      </p:sp>
      <p:sp>
        <p:nvSpPr>
          <p:cNvPr id="1599" name="Rectangle 1599"/>
          <p:cNvSpPr/>
          <p:nvPr/>
        </p:nvSpPr>
        <p:spPr>
          <a:xfrm>
            <a:off x="3115058" y="4721689"/>
            <a:ext cx="258445" cy="4755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18" b="0" i="1" spc="0" baseline="0" dirty="0">
                <a:solidFill>
                  <a:srgbClr val="000000"/>
                </a:solidFill>
                <a:latin typeface="Times New Roman"/>
              </a:rPr>
              <a:t>D</a:t>
            </a:r>
          </a:p>
        </p:txBody>
      </p:sp>
      <p:sp>
        <p:nvSpPr>
          <p:cNvPr id="1600" name="Rectangle 1600"/>
          <p:cNvSpPr/>
          <p:nvPr/>
        </p:nvSpPr>
        <p:spPr>
          <a:xfrm>
            <a:off x="1761760" y="4945700"/>
            <a:ext cx="218712" cy="4755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18" b="0" i="1" spc="0" baseline="0" dirty="0">
                <a:solidFill>
                  <a:srgbClr val="000000"/>
                </a:solidFill>
                <a:latin typeface="Times New Roman"/>
              </a:rPr>
              <a:t>R</a:t>
            </a:r>
          </a:p>
        </p:txBody>
      </p:sp>
      <p:sp>
        <p:nvSpPr>
          <p:cNvPr id="1601" name="Rectangle 1601"/>
          <p:cNvSpPr/>
          <p:nvPr/>
        </p:nvSpPr>
        <p:spPr>
          <a:xfrm>
            <a:off x="6187440" y="3323479"/>
            <a:ext cx="951738" cy="4411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1" i="0" spc="0" baseline="0" dirty="0">
                <a:solidFill>
                  <a:srgbClr val="000000"/>
                </a:solidFill>
                <a:latin typeface="Tahoma"/>
              </a:rPr>
              <a:t>Triggs</a:t>
            </a:r>
          </a:p>
        </p:txBody>
      </p:sp>
      <p:sp>
        <p:nvSpPr>
          <p:cNvPr id="1602" name="Rectangle 1602"/>
          <p:cNvSpPr/>
          <p:nvPr/>
        </p:nvSpPr>
        <p:spPr>
          <a:xfrm>
            <a:off x="5985509" y="4974733"/>
            <a:ext cx="3255606" cy="4411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1" i="0" spc="0" baseline="0" dirty="0">
                <a:solidFill>
                  <a:srgbClr val="000000"/>
                </a:solidFill>
                <a:latin typeface="Tahoma"/>
              </a:rPr>
              <a:t>Szeliski </a:t>
            </a:r>
            <a:r>
              <a:rPr lang="en-US" sz="1800" b="1" i="0" spc="0" baseline="0" dirty="0">
                <a:solidFill>
                  <a:srgbClr val="000000"/>
                </a:solidFill>
                <a:latin typeface="Tahoma"/>
              </a:rPr>
              <a:t>(Harmonic</a:t>
            </a:r>
            <a:r>
              <a:rPr lang="en-US" sz="1800" b="1" i="0" spc="-18" baseline="0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1800" b="1" i="0" spc="0" baseline="0" dirty="0">
                <a:solidFill>
                  <a:srgbClr val="000000"/>
                </a:solidFill>
                <a:latin typeface="Tahoma"/>
              </a:rPr>
              <a:t>mean)</a:t>
            </a:r>
          </a:p>
        </p:txBody>
      </p:sp>
      <p:sp>
        <p:nvSpPr>
          <p:cNvPr id="1603" name="Rectangle 1603"/>
          <p:cNvSpPr/>
          <p:nvPr/>
        </p:nvSpPr>
        <p:spPr>
          <a:xfrm>
            <a:off x="2364504" y="6064445"/>
            <a:ext cx="1037309" cy="7024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400" b="0" i="1" spc="849" baseline="0" dirty="0">
                <a:solidFill>
                  <a:srgbClr val="000000"/>
                </a:solidFill>
                <a:latin typeface="Times New Roman"/>
              </a:rPr>
              <a:t>R</a:t>
            </a:r>
            <a:r>
              <a:rPr lang="en-US" sz="3400" b="0" i="0" spc="736" baseline="0" dirty="0">
                <a:solidFill>
                  <a:srgbClr val="000000"/>
                </a:solidFill>
                <a:latin typeface="Symbol"/>
              </a:rPr>
              <a:t></a:t>
            </a:r>
            <a:r>
              <a:rPr lang="en-US" sz="3400" b="0" i="0" spc="-224" baseline="0" dirty="0">
                <a:solidFill>
                  <a:srgbClr val="000000"/>
                </a:solidFill>
                <a:latin typeface="Symbol"/>
              </a:rPr>
              <a:t></a:t>
            </a:r>
            <a:r>
              <a:rPr lang="en-US" sz="3004" b="0" i="0" spc="-224" baseline="-42945" dirty="0">
                <a:solidFill>
                  <a:srgbClr val="000000"/>
                </a:solidFill>
                <a:latin typeface="Times New Roman"/>
              </a:rPr>
              <a:t>1</a:t>
            </a:r>
          </a:p>
        </p:txBody>
      </p:sp>
      <p:sp>
        <p:nvSpPr>
          <p:cNvPr id="1604" name="Rectangle 1604"/>
          <p:cNvSpPr/>
          <p:nvPr/>
        </p:nvSpPr>
        <p:spPr>
          <a:xfrm>
            <a:off x="5985509" y="6142879"/>
            <a:ext cx="1707581" cy="4411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1" i="0" spc="0" baseline="0" dirty="0">
                <a:solidFill>
                  <a:srgbClr val="000000"/>
                </a:solidFill>
                <a:latin typeface="Tahoma"/>
              </a:rPr>
              <a:t>Shi-Tomasi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Freeform 2122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23" name="Freeform 2123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124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2125" name="Freeform 2125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126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2127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2128" name="Freeform 2128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129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pic>
        <p:nvPicPr>
          <p:cNvPr id="2130" name="Picture 213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8564" y="2565908"/>
            <a:ext cx="7584440" cy="4036568"/>
          </a:xfrm>
          <a:prstGeom prst="rect">
            <a:avLst/>
          </a:prstGeom>
          <a:noFill/>
        </p:spPr>
      </p:pic>
      <p:sp>
        <p:nvSpPr>
          <p:cNvPr id="2131" name="Rectangle 2131"/>
          <p:cNvSpPr/>
          <p:nvPr/>
        </p:nvSpPr>
        <p:spPr>
          <a:xfrm>
            <a:off x="1699260" y="1330475"/>
            <a:ext cx="2637901" cy="7480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Algorithm</a:t>
            </a:r>
          </a:p>
        </p:txBody>
      </p:sp>
      <p:sp>
        <p:nvSpPr>
          <p:cNvPr id="2132" name="Rectangle 2132"/>
          <p:cNvSpPr/>
          <p:nvPr/>
        </p:nvSpPr>
        <p:spPr>
          <a:xfrm>
            <a:off x="1731264" y="2643171"/>
            <a:ext cx="182148" cy="3242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920" b="0" i="0" spc="0" baseline="0" dirty="0">
                <a:solidFill>
                  <a:srgbClr val="3333CC"/>
                </a:solidFill>
                <a:latin typeface="Wingdings"/>
              </a:rPr>
              <a:t>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3472E3-A7D0-BAC5-D383-174EC5238E0C}"/>
              </a:ext>
            </a:extLst>
          </p:cNvPr>
          <p:cNvSpPr txBox="1"/>
          <p:nvPr/>
        </p:nvSpPr>
        <p:spPr>
          <a:xfrm>
            <a:off x="964579" y="-155070"/>
            <a:ext cx="8792737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cv2</a:t>
            </a:r>
          </a:p>
          <a:p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np</a:t>
            </a:r>
          </a:p>
          <a:p>
            <a:b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harris_corner_detection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(image,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blockSize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ksize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k=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0.04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"""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Implement Harris Corner Detection.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Parameters: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- image: Input image, grayscale.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- </a:t>
            </a:r>
            <a:r>
              <a:rPr lang="en-US" sz="14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blockSize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The size of the </a:t>
            </a:r>
            <a:r>
              <a:rPr lang="en-US" sz="14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neighbourhood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considered for corner detection.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- </a:t>
            </a:r>
            <a:r>
              <a:rPr lang="en-US" sz="14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ksize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Aperture parameter for the Sobel operator.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- k: Harris detector free parameter.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Returns: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- </a:t>
            </a:r>
            <a:r>
              <a:rPr lang="en-US" sz="14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Image with Harris corner response.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"""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Convert image to grayscale if it is not already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image.shape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gray = cv2.cvtColor(image, cv2.COLOR_BGR2GRAY)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gray = image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Ensure the image is in float32 format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gray = np.float32(gray)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Harris Corner Detection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cv2.cornerHarris(gray,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blockSize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ksize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k)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Result is dilated for marking the corners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cv2.dilate(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print(type(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dst.max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dst.min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Threshold for an optimal value, marking the corners in the input image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image[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0.03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dst.max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()] = [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 </a:t>
            </a:r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Mark corners in red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image</a:t>
            </a:r>
          </a:p>
          <a:p>
            <a:b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33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B4B404-824D-D82E-6DEF-BEEAAA6D1871}"/>
              </a:ext>
            </a:extLst>
          </p:cNvPr>
          <p:cNvSpPr txBox="1"/>
          <p:nvPr/>
        </p:nvSpPr>
        <p:spPr>
          <a:xfrm>
            <a:off x="998033" y="192881"/>
            <a:ext cx="8190571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Load an image (make sure the path is correct)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 = cv2.imread(</a:t>
            </a:r>
            <a:r>
              <a:rPr lang="en-US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'house.png'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b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Perform Harris Corner Detection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corner_image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harris_corner_detection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(image,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blockSize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ksize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k=</a:t>
            </a:r>
            <a:r>
              <a:rPr lang="en-US" sz="16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0.01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b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Display the image with detected corners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cv2.imshow(</a:t>
            </a:r>
            <a:r>
              <a:rPr lang="en-US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'Harris Corners'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corner_image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cv2.waitKey(</a:t>
            </a:r>
            <a:r>
              <a:rPr lang="en-US" sz="16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cv2.destroyAllWindows()</a:t>
            </a:r>
          </a:p>
          <a:p>
            <a:b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473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002FE-3E4F-E6DD-3C73-EF73A249D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reeform 111">
            <a:extLst>
              <a:ext uri="{FF2B5EF4-FFF2-40B4-BE49-F238E27FC236}">
                <a16:creationId xmlns:a16="http://schemas.microsoft.com/office/drawing/2014/main" id="{0A8EE0FA-08E7-16B5-7EFA-BDCF6312C485}"/>
              </a:ext>
            </a:extLst>
          </p:cNvPr>
          <p:cNvSpPr/>
          <p:nvPr/>
        </p:nvSpPr>
        <p:spPr>
          <a:xfrm rot="5400000">
            <a:off x="3897351" y="-2982951"/>
            <a:ext cx="2263698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2" name="Freeform 112">
            <a:extLst>
              <a:ext uri="{FF2B5EF4-FFF2-40B4-BE49-F238E27FC236}">
                <a16:creationId xmlns:a16="http://schemas.microsoft.com/office/drawing/2014/main" id="{680E1B54-0AC3-79CC-435E-C847A1C13E79}"/>
              </a:ext>
            </a:extLst>
          </p:cNvPr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3" name="Picture 113">
            <a:extLst>
              <a:ext uri="{FF2B5EF4-FFF2-40B4-BE49-F238E27FC236}">
                <a16:creationId xmlns:a16="http://schemas.microsoft.com/office/drawing/2014/main" id="{7350E95B-1132-AAA8-0CD8-5E67D83A32E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14" name="Freeform 114">
            <a:extLst>
              <a:ext uri="{FF2B5EF4-FFF2-40B4-BE49-F238E27FC236}">
                <a16:creationId xmlns:a16="http://schemas.microsoft.com/office/drawing/2014/main" id="{A7BF0C66-B975-8033-E54A-6B0B56D3F829}"/>
              </a:ext>
            </a:extLst>
          </p:cNvPr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5" name="Picture 115">
            <a:extLst>
              <a:ext uri="{FF2B5EF4-FFF2-40B4-BE49-F238E27FC236}">
                <a16:creationId xmlns:a16="http://schemas.microsoft.com/office/drawing/2014/main" id="{4D1D10D9-5BFF-0D6F-168E-2C4ED643A8A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16" name="Picture 116">
            <a:extLst>
              <a:ext uri="{FF2B5EF4-FFF2-40B4-BE49-F238E27FC236}">
                <a16:creationId xmlns:a16="http://schemas.microsoft.com/office/drawing/2014/main" id="{AF633B9C-BB64-6071-761C-00976D228B0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17" name="Freeform 117">
            <a:extLst>
              <a:ext uri="{FF2B5EF4-FFF2-40B4-BE49-F238E27FC236}">
                <a16:creationId xmlns:a16="http://schemas.microsoft.com/office/drawing/2014/main" id="{A4F1CFF9-D515-AFCC-524E-A6E9F2CA8122}"/>
              </a:ext>
            </a:extLst>
          </p:cNvPr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9" name="Rectangle 119">
            <a:extLst>
              <a:ext uri="{FF2B5EF4-FFF2-40B4-BE49-F238E27FC236}">
                <a16:creationId xmlns:a16="http://schemas.microsoft.com/office/drawing/2014/main" id="{16AA4CB8-00D2-A4A9-69DB-E3E33435E3D8}"/>
              </a:ext>
            </a:extLst>
          </p:cNvPr>
          <p:cNvSpPr/>
          <p:nvPr/>
        </p:nvSpPr>
        <p:spPr>
          <a:xfrm>
            <a:off x="1699260" y="1330475"/>
            <a:ext cx="3606757" cy="6766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Interest 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552A7-C278-CAA2-B517-64580BA11993}"/>
              </a:ext>
            </a:extLst>
          </p:cNvPr>
          <p:cNvSpPr txBox="1"/>
          <p:nvPr/>
        </p:nvSpPr>
        <p:spPr>
          <a:xfrm>
            <a:off x="1367027" y="2705806"/>
            <a:ext cx="8564844" cy="4520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197" dirty="0">
                <a:solidFill>
                  <a:srgbClr val="000000"/>
                </a:solidFill>
                <a:latin typeface="ArialMT"/>
              </a:rPr>
              <a:t>Interest Points represent a significant change in the image content, such as corners, edges, or other strong local features that can be easily detected and reliably matched in different images of the same scene.</a:t>
            </a:r>
          </a:p>
          <a:p>
            <a:br>
              <a:rPr lang="en-US" sz="3197" dirty="0">
                <a:solidFill>
                  <a:srgbClr val="000000"/>
                </a:solidFill>
                <a:latin typeface="ArialMT"/>
              </a:rPr>
            </a:br>
            <a:br>
              <a:rPr lang="en-US" sz="3197" dirty="0">
                <a:solidFill>
                  <a:srgbClr val="000000"/>
                </a:solidFill>
                <a:latin typeface="ArialMT"/>
              </a:rPr>
            </a:br>
            <a:endParaRPr lang="en-US" sz="3197" dirty="0">
              <a:solidFill>
                <a:srgbClr val="000000"/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7432141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Freeform 2320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321" name="Freeform 2321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322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2323" name="Freeform 2323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324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2325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2326" name="Freeform 2326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327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pic>
        <p:nvPicPr>
          <p:cNvPr id="2328" name="Picture 232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8564" y="2565908"/>
            <a:ext cx="7584440" cy="4036568"/>
          </a:xfrm>
          <a:prstGeom prst="rect">
            <a:avLst/>
          </a:prstGeom>
          <a:noFill/>
        </p:spPr>
      </p:pic>
      <p:sp>
        <p:nvSpPr>
          <p:cNvPr id="2329" name="Rectangle 2329"/>
          <p:cNvSpPr/>
          <p:nvPr/>
        </p:nvSpPr>
        <p:spPr>
          <a:xfrm>
            <a:off x="1699260" y="1330475"/>
            <a:ext cx="2637901" cy="7480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Algorithm</a:t>
            </a:r>
          </a:p>
        </p:txBody>
      </p:sp>
      <p:sp>
        <p:nvSpPr>
          <p:cNvPr id="2330" name="Rectangle 2330"/>
          <p:cNvSpPr/>
          <p:nvPr/>
        </p:nvSpPr>
        <p:spPr>
          <a:xfrm>
            <a:off x="1731264" y="2643171"/>
            <a:ext cx="182148" cy="3242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920" b="0" i="0" spc="0" baseline="0" dirty="0">
                <a:solidFill>
                  <a:srgbClr val="3333CC"/>
                </a:solidFill>
                <a:latin typeface="Wingdings"/>
              </a:rPr>
              <a:t>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Freeform 2331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332" name="Freeform 2332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333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2334" name="Freeform 2334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335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2336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2337" name="Freeform 2337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338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sp>
        <p:nvSpPr>
          <p:cNvPr id="2339" name="Freeform 2339"/>
          <p:cNvSpPr/>
          <p:nvPr/>
        </p:nvSpPr>
        <p:spPr>
          <a:xfrm rot="5400000">
            <a:off x="6592062" y="1018033"/>
            <a:ext cx="16765" cy="4652771"/>
          </a:xfrm>
          <a:custGeom>
            <a:avLst/>
            <a:gdLst/>
            <a:ahLst/>
            <a:cxnLst/>
            <a:rect l="0" t="0" r="0" b="0"/>
            <a:pathLst>
              <a:path w="16765" h="4652771">
                <a:moveTo>
                  <a:pt x="16765" y="4652771"/>
                </a:moveTo>
                <a:lnTo>
                  <a:pt x="0" y="4652771"/>
                </a:lnTo>
                <a:lnTo>
                  <a:pt x="0" y="0"/>
                </a:lnTo>
                <a:lnTo>
                  <a:pt x="16765" y="0"/>
                </a:lnTo>
                <a:lnTo>
                  <a:pt x="16765" y="4652771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340" name="Rectangle 2340"/>
          <p:cNvSpPr/>
          <p:nvPr/>
        </p:nvSpPr>
        <p:spPr>
          <a:xfrm>
            <a:off x="1699260" y="1330475"/>
            <a:ext cx="4472836" cy="7480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Reading Material</a:t>
            </a:r>
          </a:p>
        </p:txBody>
      </p:sp>
      <p:sp>
        <p:nvSpPr>
          <p:cNvPr id="2341" name="Rectangle 2341"/>
          <p:cNvSpPr/>
          <p:nvPr/>
        </p:nvSpPr>
        <p:spPr>
          <a:xfrm>
            <a:off x="1731264" y="2457960"/>
            <a:ext cx="6070776" cy="5439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920" b="0" i="0" spc="1265" baseline="0" dirty="0">
                <a:solidFill>
                  <a:srgbClr val="3333CC"/>
                </a:solidFill>
                <a:latin typeface="Wingdings"/>
              </a:rPr>
              <a:t></a:t>
            </a:r>
            <a:r>
              <a:rPr lang="en-US" sz="3197" b="0" i="0" spc="0" baseline="0" dirty="0">
                <a:solidFill>
                  <a:srgbClr val="000000"/>
                </a:solidFill>
                <a:latin typeface="ArialMT"/>
              </a:rPr>
              <a:t>Section 4.1.1 Feature Detectors</a:t>
            </a:r>
          </a:p>
        </p:txBody>
      </p:sp>
      <p:sp>
        <p:nvSpPr>
          <p:cNvPr id="2342" name="Rectangle 2342"/>
          <p:cNvSpPr/>
          <p:nvPr/>
        </p:nvSpPr>
        <p:spPr>
          <a:xfrm>
            <a:off x="2131314" y="3066022"/>
            <a:ext cx="7021190" cy="3044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1803" baseline="0" dirty="0">
                <a:solidFill>
                  <a:srgbClr val="3333CC"/>
                </a:solidFill>
                <a:latin typeface="Wingdings"/>
              </a:rPr>
              <a:t></a:t>
            </a:r>
            <a:r>
              <a:rPr lang="en-US" sz="1997" b="0" i="0" spc="0" baseline="0" dirty="0">
                <a:solidFill>
                  <a:srgbClr val="000000"/>
                </a:solidFill>
                <a:latin typeface="Calibri"/>
              </a:rPr>
              <a:t>Richard Szeliski, "</a:t>
            </a:r>
            <a:r>
              <a:rPr lang="en-US" sz="1997" b="0" i="0" spc="0" baseline="0" dirty="0">
                <a:solidFill>
                  <a:srgbClr val="FF0000"/>
                </a:solidFill>
                <a:latin typeface="Calibri"/>
              </a:rPr>
              <a:t>Computer Vision: Algorithms and Application</a:t>
            </a:r>
            <a:r>
              <a:rPr lang="en-US" sz="1997" b="0" i="0" spc="0" baseline="0" dirty="0">
                <a:solidFill>
                  <a:srgbClr val="000000"/>
                </a:solidFill>
                <a:latin typeface="Calibri"/>
              </a:rPr>
              <a:t>“, </a:t>
            </a:r>
          </a:p>
        </p:txBody>
      </p:sp>
      <p:sp>
        <p:nvSpPr>
          <p:cNvPr id="2343" name="Rectangle 2343"/>
          <p:cNvSpPr/>
          <p:nvPr/>
        </p:nvSpPr>
        <p:spPr>
          <a:xfrm>
            <a:off x="2474214" y="3370822"/>
            <a:ext cx="927949" cy="3044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997" b="0" i="0" spc="0" baseline="0" dirty="0">
                <a:solidFill>
                  <a:srgbClr val="000000"/>
                </a:solidFill>
                <a:latin typeface="Calibri"/>
              </a:rPr>
              <a:t>Springer.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eeform 158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9" name="Freeform 159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0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61" name="Freeform 161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2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63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64" name="Freeform 164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5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pic>
        <p:nvPicPr>
          <p:cNvPr id="166" name="Picture 16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62633" y="2578609"/>
            <a:ext cx="7957566" cy="3669791"/>
          </a:xfrm>
          <a:prstGeom prst="rect">
            <a:avLst/>
          </a:prstGeom>
          <a:noFill/>
        </p:spPr>
      </p:pic>
      <p:sp>
        <p:nvSpPr>
          <p:cNvPr id="167" name="Freeform 167"/>
          <p:cNvSpPr/>
          <p:nvPr/>
        </p:nvSpPr>
        <p:spPr>
          <a:xfrm rot="5400000">
            <a:off x="5410200" y="2438400"/>
            <a:ext cx="4114800" cy="4114800"/>
          </a:xfrm>
          <a:custGeom>
            <a:avLst/>
            <a:gdLst/>
            <a:ahLst/>
            <a:cxnLst/>
            <a:rect l="0" t="0" r="0" b="0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8" name="Picture 168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2928" y="2421128"/>
            <a:ext cx="4150106" cy="4150106"/>
          </a:xfrm>
          <a:prstGeom prst="rect">
            <a:avLst/>
          </a:prstGeom>
          <a:noFill/>
        </p:spPr>
      </p:pic>
      <p:sp>
        <p:nvSpPr>
          <p:cNvPr id="169" name="Rectangle 169"/>
          <p:cNvSpPr/>
          <p:nvPr/>
        </p:nvSpPr>
        <p:spPr>
          <a:xfrm>
            <a:off x="1699260" y="659915"/>
            <a:ext cx="4566336" cy="14185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Synthetic &amp; Real </a:t>
            </a:r>
          </a:p>
          <a:p>
            <a:pPr marL="0">
              <a:lnSpc>
                <a:spcPts val="5279"/>
              </a:lnSpc>
            </a:pPr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Interest Points</a:t>
            </a:r>
          </a:p>
        </p:txBody>
      </p:sp>
      <p:sp>
        <p:nvSpPr>
          <p:cNvPr id="170" name="Rectangle 170"/>
          <p:cNvSpPr/>
          <p:nvPr/>
        </p:nvSpPr>
        <p:spPr>
          <a:xfrm>
            <a:off x="3864864" y="6542258"/>
            <a:ext cx="2798086" cy="33082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Corners a</a:t>
            </a:r>
            <a:r>
              <a:rPr lang="en-US" sz="1800" b="0" i="0" spc="-13" baseline="0" dirty="0">
                <a:solidFill>
                  <a:srgbClr val="000000"/>
                </a:solidFill>
                <a:latin typeface="Tahoma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e indicated in </a:t>
            </a:r>
            <a:r>
              <a:rPr lang="en-US" sz="1800" b="0" i="0" spc="-13" baseline="0" dirty="0">
                <a:solidFill>
                  <a:srgbClr val="000000"/>
                </a:solidFill>
                <a:latin typeface="Tahoma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Tahoma"/>
              </a:rPr>
              <a:t>ed</a:t>
            </a:r>
          </a:p>
        </p:txBody>
      </p:sp>
      <p:pic>
        <p:nvPicPr>
          <p:cNvPr id="1026" name="Picture 2" descr="Corner detection results in a gray scale image. The detected corners... |  Download Scientific Diagram">
            <a:extLst>
              <a:ext uri="{FF2B5EF4-FFF2-40B4-BE49-F238E27FC236}">
                <a16:creationId xmlns:a16="http://schemas.microsoft.com/office/drawing/2014/main" id="{D4FDE7A1-D1D3-39B1-19A7-C6277DB29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885" y="2576009"/>
            <a:ext cx="3864875" cy="365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reeform 181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2" name="Freeform 182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83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84" name="Freeform 184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85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86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87" name="Freeform 187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88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sp>
        <p:nvSpPr>
          <p:cNvPr id="189" name="Rectangle 189"/>
          <p:cNvSpPr/>
          <p:nvPr/>
        </p:nvSpPr>
        <p:spPr>
          <a:xfrm>
            <a:off x="1699260" y="659915"/>
            <a:ext cx="6525157" cy="14185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Possible Approaches to </a:t>
            </a:r>
          </a:p>
          <a:p>
            <a:pPr marL="0">
              <a:lnSpc>
                <a:spcPts val="5279"/>
              </a:lnSpc>
            </a:pPr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Corner Detection</a:t>
            </a:r>
          </a:p>
        </p:txBody>
      </p:sp>
      <p:sp>
        <p:nvSpPr>
          <p:cNvPr id="190" name="Rectangle 190"/>
          <p:cNvSpPr/>
          <p:nvPr/>
        </p:nvSpPr>
        <p:spPr>
          <a:xfrm>
            <a:off x="1731264" y="2457960"/>
            <a:ext cx="6025938" cy="5439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920" b="0" i="0" spc="1265" baseline="0" dirty="0">
                <a:solidFill>
                  <a:srgbClr val="3333CC"/>
                </a:solidFill>
                <a:latin typeface="Wingdings"/>
              </a:rPr>
              <a:t></a:t>
            </a:r>
            <a:r>
              <a:rPr lang="en-US" sz="3197" b="0" i="0" spc="0" baseline="0" dirty="0">
                <a:solidFill>
                  <a:srgbClr val="000000"/>
                </a:solidFill>
                <a:latin typeface="ArialMT"/>
              </a:rPr>
              <a:t>Based on brightness of images </a:t>
            </a:r>
          </a:p>
        </p:txBody>
      </p:sp>
      <p:sp>
        <p:nvSpPr>
          <p:cNvPr id="191" name="Rectangle 191"/>
          <p:cNvSpPr/>
          <p:nvPr/>
        </p:nvSpPr>
        <p:spPr>
          <a:xfrm>
            <a:off x="1731264" y="3038194"/>
            <a:ext cx="5732945" cy="10609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457200"/>
            <a:r>
              <a:rPr lang="en-US" sz="1542" b="0" i="0" spc="1098" baseline="0" dirty="0">
                <a:solidFill>
                  <a:srgbClr val="FF0000"/>
                </a:solidFill>
                <a:latin typeface="Wingdings"/>
              </a:rPr>
              <a:t></a:t>
            </a:r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Usually image derivatives </a:t>
            </a:r>
          </a:p>
          <a:p>
            <a:pPr marL="0">
              <a:lnSpc>
                <a:spcPts val="4601"/>
              </a:lnSpc>
            </a:pPr>
            <a:r>
              <a:rPr lang="en-US" sz="1920" b="0" i="0" spc="1265" baseline="0" dirty="0">
                <a:solidFill>
                  <a:srgbClr val="3333CC"/>
                </a:solidFill>
                <a:latin typeface="Wingdings"/>
              </a:rPr>
              <a:t></a:t>
            </a:r>
            <a:r>
              <a:rPr lang="en-US" sz="3197" b="0" i="0" spc="0" baseline="0" dirty="0">
                <a:solidFill>
                  <a:srgbClr val="000000"/>
                </a:solidFill>
                <a:latin typeface="ArialMT"/>
              </a:rPr>
              <a:t>Based on boundary extraction</a:t>
            </a:r>
          </a:p>
        </p:txBody>
      </p:sp>
      <p:sp>
        <p:nvSpPr>
          <p:cNvPr id="192" name="Rectangle 192"/>
          <p:cNvSpPr/>
          <p:nvPr/>
        </p:nvSpPr>
        <p:spPr>
          <a:xfrm>
            <a:off x="2188464" y="4135474"/>
            <a:ext cx="4700154" cy="98862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42" b="0" i="0" spc="1098" baseline="0" dirty="0">
                <a:solidFill>
                  <a:srgbClr val="FF0000"/>
                </a:solidFill>
                <a:latin typeface="Wingdings"/>
              </a:rPr>
              <a:t></a:t>
            </a:r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First step edge detection</a:t>
            </a:r>
          </a:p>
          <a:p>
            <a:pPr marL="0">
              <a:lnSpc>
                <a:spcPts val="4032"/>
              </a:lnSpc>
            </a:pPr>
            <a:r>
              <a:rPr lang="en-US" sz="1542" b="0" i="0" spc="1098" baseline="0" dirty="0">
                <a:solidFill>
                  <a:srgbClr val="FF0000"/>
                </a:solidFill>
                <a:latin typeface="Wingdings"/>
              </a:rPr>
              <a:t></a:t>
            </a:r>
            <a:r>
              <a:rPr lang="en-US" sz="2802" b="0" i="0" spc="0" baseline="0" dirty="0">
                <a:solidFill>
                  <a:srgbClr val="000000"/>
                </a:solidFill>
                <a:latin typeface="ArialMT"/>
              </a:rPr>
              <a:t>Curvature analysis of edges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reeform 171"/>
          <p:cNvSpPr/>
          <p:nvPr/>
        </p:nvSpPr>
        <p:spPr>
          <a:xfrm rot="5400000">
            <a:off x="1600200" y="-685800"/>
            <a:ext cx="6858000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2" name="Freeform 172"/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3" name="Picture 1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74" name="Freeform 174"/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5" name="Picture 1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76" name="Picture 1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77" name="Freeform 177"/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8" name="Picture 11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237232"/>
            <a:ext cx="8229600" cy="35051"/>
          </a:xfrm>
          <a:prstGeom prst="rect">
            <a:avLst/>
          </a:prstGeom>
          <a:noFill/>
        </p:spPr>
      </p:pic>
      <p:sp>
        <p:nvSpPr>
          <p:cNvPr id="179" name="Rectangle 179"/>
          <p:cNvSpPr/>
          <p:nvPr/>
        </p:nvSpPr>
        <p:spPr>
          <a:xfrm>
            <a:off x="1699260" y="659915"/>
            <a:ext cx="7331977" cy="14185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Properties of Interest Point </a:t>
            </a:r>
          </a:p>
          <a:p>
            <a:pPr marL="0">
              <a:lnSpc>
                <a:spcPts val="5279"/>
              </a:lnSpc>
            </a:pPr>
            <a:r>
              <a:rPr lang="en-US" sz="4397" b="1" i="0" spc="0" baseline="0" dirty="0">
                <a:solidFill>
                  <a:srgbClr val="33339A"/>
                </a:solidFill>
                <a:latin typeface="Arial"/>
              </a:rPr>
              <a:t>Detectors</a:t>
            </a:r>
          </a:p>
        </p:txBody>
      </p:sp>
      <p:sp>
        <p:nvSpPr>
          <p:cNvPr id="180" name="Rectangle 180"/>
          <p:cNvSpPr/>
          <p:nvPr/>
        </p:nvSpPr>
        <p:spPr>
          <a:xfrm>
            <a:off x="1731264" y="2457960"/>
            <a:ext cx="7219195" cy="288477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920" b="0" i="0" spc="1265" baseline="0" dirty="0">
                <a:solidFill>
                  <a:srgbClr val="3333CC"/>
                </a:solidFill>
                <a:latin typeface="Wingdings"/>
              </a:rPr>
              <a:t></a:t>
            </a:r>
            <a:r>
              <a:rPr lang="en-US" sz="3197" b="0" i="0" spc="0" baseline="0" dirty="0">
                <a:solidFill>
                  <a:srgbClr val="000000"/>
                </a:solidFill>
                <a:latin typeface="ArialMT"/>
              </a:rPr>
              <a:t>Detect all (or most) true interest points</a:t>
            </a:r>
          </a:p>
          <a:p>
            <a:pPr marL="0">
              <a:lnSpc>
                <a:spcPts val="4608"/>
              </a:lnSpc>
            </a:pPr>
            <a:r>
              <a:rPr lang="en-US" sz="1920" b="0" i="0" spc="1265" baseline="0" dirty="0">
                <a:solidFill>
                  <a:srgbClr val="3333CC"/>
                </a:solidFill>
                <a:latin typeface="Wingdings"/>
              </a:rPr>
              <a:t></a:t>
            </a:r>
            <a:r>
              <a:rPr lang="en-US" sz="3197" b="0" i="0" spc="0" baseline="0" dirty="0">
                <a:solidFill>
                  <a:srgbClr val="000000"/>
                </a:solidFill>
                <a:latin typeface="ArialMT"/>
              </a:rPr>
              <a:t>No false interest points </a:t>
            </a:r>
          </a:p>
          <a:p>
            <a:pPr marL="0">
              <a:lnSpc>
                <a:spcPts val="4607"/>
              </a:lnSpc>
            </a:pPr>
            <a:r>
              <a:rPr lang="en-US" sz="1920" b="0" i="0" spc="1265" baseline="0" dirty="0">
                <a:solidFill>
                  <a:srgbClr val="3333CC"/>
                </a:solidFill>
                <a:latin typeface="Wingdings"/>
              </a:rPr>
              <a:t></a:t>
            </a:r>
            <a:r>
              <a:rPr lang="en-US" sz="3197" b="0" i="0" spc="0" baseline="0" dirty="0">
                <a:solidFill>
                  <a:srgbClr val="000000"/>
                </a:solidFill>
                <a:latin typeface="ArialMT"/>
              </a:rPr>
              <a:t>Well localized.</a:t>
            </a:r>
          </a:p>
          <a:p>
            <a:pPr marL="0">
              <a:lnSpc>
                <a:spcPts val="4607"/>
              </a:lnSpc>
            </a:pPr>
            <a:r>
              <a:rPr lang="en-US" sz="1920" b="0" i="0" spc="1265" baseline="0" dirty="0">
                <a:solidFill>
                  <a:srgbClr val="3333CC"/>
                </a:solidFill>
                <a:latin typeface="Wingdings"/>
              </a:rPr>
              <a:t></a:t>
            </a:r>
            <a:r>
              <a:rPr lang="en-US" sz="3197" b="0" i="0" spc="0" baseline="0" dirty="0">
                <a:solidFill>
                  <a:srgbClr val="000000"/>
                </a:solidFill>
                <a:latin typeface="ArialMT"/>
              </a:rPr>
              <a:t>Robust with respect to noise.</a:t>
            </a:r>
          </a:p>
          <a:p>
            <a:pPr marL="0">
              <a:lnSpc>
                <a:spcPts val="4608"/>
              </a:lnSpc>
            </a:pPr>
            <a:r>
              <a:rPr lang="en-US" sz="1920" b="0" i="0" spc="1265" baseline="0" dirty="0">
                <a:solidFill>
                  <a:srgbClr val="3333CC"/>
                </a:solidFill>
                <a:latin typeface="Wingdings"/>
              </a:rPr>
              <a:t></a:t>
            </a:r>
            <a:r>
              <a:rPr lang="en-US" sz="3197" b="0" i="0" spc="0" baseline="0" dirty="0">
                <a:solidFill>
                  <a:srgbClr val="000000"/>
                </a:solidFill>
                <a:latin typeface="ArialMT"/>
              </a:rPr>
              <a:t>Efficient detection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21299-9447-CCF2-A89A-D82DD0F6D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reeform 111">
            <a:extLst>
              <a:ext uri="{FF2B5EF4-FFF2-40B4-BE49-F238E27FC236}">
                <a16:creationId xmlns:a16="http://schemas.microsoft.com/office/drawing/2014/main" id="{540A1310-BEB9-D68F-C727-7DD48CA6663D}"/>
              </a:ext>
            </a:extLst>
          </p:cNvPr>
          <p:cNvSpPr/>
          <p:nvPr/>
        </p:nvSpPr>
        <p:spPr>
          <a:xfrm rot="5400000">
            <a:off x="3897351" y="-2982951"/>
            <a:ext cx="2263698" cy="9144000"/>
          </a:xfrm>
          <a:custGeom>
            <a:avLst/>
            <a:gdLst/>
            <a:ahLst/>
            <a:cxnLst/>
            <a:rect l="0" t="0" r="0" b="0"/>
            <a:pathLst>
              <a:path w="6858000" h="9144000">
                <a:moveTo>
                  <a:pt x="0" y="9144000"/>
                </a:moveTo>
                <a:lnTo>
                  <a:pt x="6858000" y="9144000"/>
                </a:lnTo>
                <a:lnTo>
                  <a:pt x="685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2" name="Freeform 112">
            <a:extLst>
              <a:ext uri="{FF2B5EF4-FFF2-40B4-BE49-F238E27FC236}">
                <a16:creationId xmlns:a16="http://schemas.microsoft.com/office/drawing/2014/main" id="{C89C05D7-7C58-8A3A-2D18-5E5E9295EE40}"/>
              </a:ext>
            </a:extLst>
          </p:cNvPr>
          <p:cNvSpPr/>
          <p:nvPr/>
        </p:nvSpPr>
        <p:spPr>
          <a:xfrm rot="5400000">
            <a:off x="856487" y="1574292"/>
            <a:ext cx="474726" cy="438150"/>
          </a:xfrm>
          <a:custGeom>
            <a:avLst/>
            <a:gdLst/>
            <a:ahLst/>
            <a:cxnLst/>
            <a:rect l="0" t="0" r="0" b="0"/>
            <a:pathLst>
              <a:path w="474726" h="438150">
                <a:moveTo>
                  <a:pt x="0" y="438150"/>
                </a:moveTo>
                <a:lnTo>
                  <a:pt x="474726" y="438150"/>
                </a:lnTo>
                <a:lnTo>
                  <a:pt x="474726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solidFill>
            <a:srgbClr val="FFCF01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3" name="Picture 113">
            <a:extLst>
              <a:ext uri="{FF2B5EF4-FFF2-40B4-BE49-F238E27FC236}">
                <a16:creationId xmlns:a16="http://schemas.microsoft.com/office/drawing/2014/main" id="{C9F91476-0708-8B8C-7899-10850A7216E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75" y="1554481"/>
            <a:ext cx="332231" cy="477773"/>
          </a:xfrm>
          <a:prstGeom prst="rect">
            <a:avLst/>
          </a:prstGeom>
          <a:noFill/>
        </p:spPr>
      </p:pic>
      <p:sp>
        <p:nvSpPr>
          <p:cNvPr id="114" name="Freeform 114">
            <a:extLst>
              <a:ext uri="{FF2B5EF4-FFF2-40B4-BE49-F238E27FC236}">
                <a16:creationId xmlns:a16="http://schemas.microsoft.com/office/drawing/2014/main" id="{1C902FD9-F724-0F37-D4EC-ABACB43A5004}"/>
              </a:ext>
            </a:extLst>
          </p:cNvPr>
          <p:cNvSpPr/>
          <p:nvPr/>
        </p:nvSpPr>
        <p:spPr>
          <a:xfrm rot="5400000">
            <a:off x="972693" y="2004440"/>
            <a:ext cx="474726" cy="422148"/>
          </a:xfrm>
          <a:custGeom>
            <a:avLst/>
            <a:gdLst/>
            <a:ahLst/>
            <a:cxnLst/>
            <a:rect l="0" t="0" r="0" b="0"/>
            <a:pathLst>
              <a:path w="474726" h="422148">
                <a:moveTo>
                  <a:pt x="0" y="422148"/>
                </a:moveTo>
                <a:lnTo>
                  <a:pt x="474726" y="422148"/>
                </a:lnTo>
                <a:lnTo>
                  <a:pt x="474726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solidFill>
            <a:srgbClr val="3333C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5" name="Picture 115">
            <a:extLst>
              <a:ext uri="{FF2B5EF4-FFF2-40B4-BE49-F238E27FC236}">
                <a16:creationId xmlns:a16="http://schemas.microsoft.com/office/drawing/2014/main" id="{A5A96C37-E326-D889-8F17-E3844BD1E70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027" y="1976628"/>
            <a:ext cx="371856" cy="477773"/>
          </a:xfrm>
          <a:prstGeom prst="rect">
            <a:avLst/>
          </a:prstGeom>
          <a:noFill/>
        </p:spPr>
      </p:pic>
      <p:pic>
        <p:nvPicPr>
          <p:cNvPr id="116" name="Picture 116">
            <a:extLst>
              <a:ext uri="{FF2B5EF4-FFF2-40B4-BE49-F238E27FC236}">
                <a16:creationId xmlns:a16="http://schemas.microsoft.com/office/drawing/2014/main" id="{BD7682A8-B043-3DC0-064F-04AC12249B5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30" y="1903476"/>
            <a:ext cx="565353" cy="425958"/>
          </a:xfrm>
          <a:prstGeom prst="rect">
            <a:avLst/>
          </a:prstGeom>
          <a:noFill/>
        </p:spPr>
      </p:pic>
      <p:sp>
        <p:nvSpPr>
          <p:cNvPr id="117" name="Freeform 117">
            <a:extLst>
              <a:ext uri="{FF2B5EF4-FFF2-40B4-BE49-F238E27FC236}">
                <a16:creationId xmlns:a16="http://schemas.microsoft.com/office/drawing/2014/main" id="{B833C74C-27E3-D1A9-201C-CD4B583D5E18}"/>
              </a:ext>
            </a:extLst>
          </p:cNvPr>
          <p:cNvSpPr/>
          <p:nvPr/>
        </p:nvSpPr>
        <p:spPr>
          <a:xfrm rot="5400000">
            <a:off x="708660" y="1958339"/>
            <a:ext cx="1053083" cy="32003"/>
          </a:xfrm>
          <a:custGeom>
            <a:avLst/>
            <a:gdLst/>
            <a:ahLst/>
            <a:cxnLst/>
            <a:rect l="0" t="0" r="0" b="0"/>
            <a:pathLst>
              <a:path w="1053083" h="32003">
                <a:moveTo>
                  <a:pt x="0" y="32003"/>
                </a:moveTo>
                <a:lnTo>
                  <a:pt x="1053083" y="32003"/>
                </a:lnTo>
                <a:lnTo>
                  <a:pt x="1053083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1C1C1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9" name="Rectangle 119">
            <a:extLst>
              <a:ext uri="{FF2B5EF4-FFF2-40B4-BE49-F238E27FC236}">
                <a16:creationId xmlns:a16="http://schemas.microsoft.com/office/drawing/2014/main" id="{1C7D3D01-F478-509A-741D-EAB49C7FCEBE}"/>
              </a:ext>
            </a:extLst>
          </p:cNvPr>
          <p:cNvSpPr/>
          <p:nvPr/>
        </p:nvSpPr>
        <p:spPr>
          <a:xfrm>
            <a:off x="1699260" y="1330475"/>
            <a:ext cx="7607852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000" b="1" i="0" spc="0" baseline="0" dirty="0">
                <a:solidFill>
                  <a:srgbClr val="33339A"/>
                </a:solidFill>
                <a:latin typeface="Arial"/>
              </a:rPr>
              <a:t>Importance in 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09561-9505-1A0A-83D7-370B67F1CF0A}"/>
              </a:ext>
            </a:extLst>
          </p:cNvPr>
          <p:cNvSpPr txBox="1"/>
          <p:nvPr/>
        </p:nvSpPr>
        <p:spPr>
          <a:xfrm>
            <a:off x="1367027" y="2705806"/>
            <a:ext cx="8564844" cy="4031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Image Matching and Registration</a:t>
            </a:r>
            <a:r>
              <a:rPr lang="en-US" sz="3200" b="0" i="0" dirty="0">
                <a:solidFill>
                  <a:srgbClr val="0D0D0D"/>
                </a:solidFill>
                <a:effectLst/>
                <a:latin typeface="Söhne"/>
              </a:rPr>
              <a:t>: Identifying corresponding points between different images of the same scene, which is crucial for tasks like panorama stitching and 3D reconstruction.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3197" dirty="0">
              <a:solidFill>
                <a:srgbClr val="000000"/>
              </a:solidFill>
              <a:latin typeface="ArialMT"/>
            </a:endParaRPr>
          </a:p>
          <a:p>
            <a:pPr marL="457200" indent="-457200" algn="l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Object Detection and Recognition</a:t>
            </a:r>
            <a:r>
              <a:rPr lang="en-US" sz="3200" b="0" i="0" dirty="0">
                <a:solidFill>
                  <a:srgbClr val="0D0D0D"/>
                </a:solidFill>
                <a:effectLst/>
                <a:latin typeface="Söhne"/>
              </a:rPr>
              <a:t>: Recognizing objects within an image by matching their interest points to those of known objects</a:t>
            </a:r>
          </a:p>
        </p:txBody>
      </p:sp>
    </p:spTree>
    <p:extLst>
      <p:ext uri="{BB962C8B-B14F-4D97-AF65-F5344CB8AC3E}">
        <p14:creationId xmlns:p14="http://schemas.microsoft.com/office/powerpoint/2010/main" val="3392796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noFill/>
        <a:pattFill/>
        <a:grpFill/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2314</Words>
  <Application>Microsoft Office PowerPoint</Application>
  <PresentationFormat>Custom</PresentationFormat>
  <Paragraphs>508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ArialMT</vt:lpstr>
      <vt:lpstr>Courier New</vt:lpstr>
      <vt:lpstr>Söhne</vt:lpstr>
      <vt:lpstr>Arial</vt:lpstr>
      <vt:lpstr>MT Extra</vt:lpstr>
      <vt:lpstr>Symbol</vt:lpstr>
      <vt:lpstr>Wingdings</vt:lpstr>
      <vt:lpstr>Tahoma</vt:lpstr>
      <vt:lpstr>Times New Roman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Dr. Muhammad Aksam Iftikhar</cp:lastModifiedBy>
  <cp:revision>10</cp:revision>
  <dcterms:modified xsi:type="dcterms:W3CDTF">2024-03-07T06:37:09Z</dcterms:modified>
</cp:coreProperties>
</file>